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1" r:id="rId2"/>
    <p:sldMasterId id="2147483692" r:id="rId3"/>
    <p:sldMasterId id="2147483694" r:id="rId4"/>
    <p:sldMasterId id="2147483697" r:id="rId5"/>
    <p:sldMasterId id="2147483698" r:id="rId6"/>
    <p:sldMasterId id="2147483700" r:id="rId7"/>
    <p:sldMasterId id="2147483704" r:id="rId8"/>
  </p:sldMasterIdLst>
  <p:notesMasterIdLst>
    <p:notesMasterId r:id="rId58"/>
  </p:notesMasterIdLst>
  <p:sldIdLst>
    <p:sldId id="364" r:id="rId9"/>
    <p:sldId id="365" r:id="rId10"/>
    <p:sldId id="368" r:id="rId11"/>
    <p:sldId id="369" r:id="rId12"/>
    <p:sldId id="370" r:id="rId13"/>
    <p:sldId id="371" r:id="rId14"/>
    <p:sldId id="372" r:id="rId15"/>
    <p:sldId id="373" r:id="rId16"/>
    <p:sldId id="374" r:id="rId17"/>
    <p:sldId id="375" r:id="rId18"/>
    <p:sldId id="385" r:id="rId19"/>
    <p:sldId id="386" r:id="rId20"/>
    <p:sldId id="376" r:id="rId21"/>
    <p:sldId id="377" r:id="rId22"/>
    <p:sldId id="378" r:id="rId23"/>
    <p:sldId id="379" r:id="rId24"/>
    <p:sldId id="380" r:id="rId25"/>
    <p:sldId id="381" r:id="rId26"/>
    <p:sldId id="382" r:id="rId27"/>
    <p:sldId id="383"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87" r:id="rId55"/>
    <p:sldId id="384" r:id="rId56"/>
    <p:sldId id="362" r:id="rId57"/>
  </p:sldIdLst>
  <p:sldSz cx="9144000" cy="6858000" type="screen4x3"/>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C648D11-7765-4376-8CF8-A15A02AC7022}">
          <p14:sldIdLst>
            <p14:sldId id="364"/>
            <p14:sldId id="365"/>
            <p14:sldId id="368"/>
            <p14:sldId id="369"/>
            <p14:sldId id="370"/>
            <p14:sldId id="371"/>
            <p14:sldId id="372"/>
            <p14:sldId id="373"/>
            <p14:sldId id="374"/>
            <p14:sldId id="375"/>
            <p14:sldId id="385"/>
            <p14:sldId id="386"/>
            <p14:sldId id="376"/>
            <p14:sldId id="377"/>
            <p14:sldId id="378"/>
            <p14:sldId id="379"/>
            <p14:sldId id="380"/>
            <p14:sldId id="381"/>
            <p14:sldId id="382"/>
            <p14:sldId id="383"/>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87"/>
            <p14:sldId id="384"/>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CB65BE-5DD9-4863-992E-0B1ACDA15515}">
  <a:tblStyle styleId="{8DCB65BE-5DD9-4863-992E-0B1ACDA15515}" styleName="Table_0"/>
  <a:tblStyle styleId="{83DE3FE7-7514-4344-96FD-11974F2B9418}" styleName="Table_1"/>
  <a:tblStyle styleId="{8F38782B-CE70-4150-9E46-EE30FD739624}" styleName="Table_2"/>
  <a:tblStyle styleId="{3B406C36-F2B9-491E-AC90-1AF0DBC80197}" styleName="Table_3"/>
  <a:tblStyle styleId="{B5566DC6-FB6F-4DDF-A1E0-3044271CFFE7}"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2" autoAdjust="0"/>
  </p:normalViewPr>
  <p:slideViewPr>
    <p:cSldViewPr>
      <p:cViewPr varScale="1">
        <p:scale>
          <a:sx n="67" d="100"/>
          <a:sy n="67" d="100"/>
        </p:scale>
        <p:origin x="12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979929"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2628" y="4423331"/>
            <a:ext cx="5621019" cy="419052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45043"/>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979929" y="8845043"/>
            <a:ext cx="3044718" cy="465614"/>
          </a:xfrm>
          <a:prstGeom prst="rect">
            <a:avLst/>
          </a:prstGeom>
          <a:noFill/>
          <a:ln>
            <a:noFill/>
          </a:ln>
        </p:spPr>
        <p:txBody>
          <a:bodyPr lIns="93345" tIns="93345" rIns="93345" bIns="9334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245064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b="1" dirty="0"/>
          </a:p>
        </p:txBody>
      </p:sp>
      <p:sp>
        <p:nvSpPr>
          <p:cNvPr id="389" name="Shape 38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133052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Why not simply concentrate on the relationship.</a:t>
            </a:r>
          </a:p>
          <a:p>
            <a:r>
              <a:rPr lang="en-US" dirty="0"/>
              <a:t>These three are only a few out of many</a:t>
            </a:r>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79396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become like what we admire</a:t>
            </a:r>
            <a:r>
              <a:rPr lang="en-US" baseline="0" dirty="0"/>
              <a:t> most.</a:t>
            </a:r>
          </a:p>
          <a:p>
            <a:r>
              <a:rPr lang="en-US" baseline="0" dirty="0"/>
              <a:t>Rejecting a key characteristic of a friend impacts our potential relationship with them.</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87046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44" name="Shape 104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6047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58" name="Shape 10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5070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70" name="Shape 10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419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Shape 107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77" name="Shape 107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585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Shape 108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4" name="Shape 108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Click for the opposites to come in…</a:t>
            </a:r>
          </a:p>
        </p:txBody>
      </p:sp>
      <p:sp>
        <p:nvSpPr>
          <p:cNvPr id="1085" name="Shape 108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50674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06" name="Shape 11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7" name="Shape 110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13002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26" name="Shape 112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7" name="Shape 112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74387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Shape 114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44" name="Shape 114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5" name="Shape 114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40086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53272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60" name="Shape 116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1" name="Shape 1161"/>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96224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Shape 117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74" name="Shape 11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5" name="Shape 117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60031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Shape 118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86" name="Shape 118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7" name="Shape 118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85110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Shape 119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96" name="Shape 119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7" name="Shape 119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44351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Shape 120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04" name="Shape 120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5" name="Shape 120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416487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Shape 120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10" name="Shape 121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1" name="Shape 1211"/>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r>
              <a:rPr lang="en-US" dirty="0"/>
              <a:t>When we reject key elements of God as He has revealed</a:t>
            </a:r>
            <a:r>
              <a:rPr lang="en-US" baseline="0" dirty="0"/>
              <a:t> Himself to us, we create an idol of our own making, a “designer” God to worship.</a:t>
            </a:r>
            <a:endParaRPr dirty="0"/>
          </a:p>
        </p:txBody>
      </p:sp>
    </p:spTree>
    <p:extLst>
      <p:ext uri="{BB962C8B-B14F-4D97-AF65-F5344CB8AC3E}">
        <p14:creationId xmlns:p14="http://schemas.microsoft.com/office/powerpoint/2010/main" val="2685119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17" name="Shape 121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70163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Shape 122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24" name="Shape 122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691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30" name="Shape 123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79553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Shape 123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5" name="Shape 123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236" name="Shape 123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63816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755638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4" name="Shape 124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Human studies—science, philosophy, history, psychology, etc. -- are</a:t>
            </a:r>
            <a:r>
              <a:rPr lang="en-US" sz="1800" b="1" i="1" dirty="0"/>
              <a:t> alone</a:t>
            </a:r>
            <a:r>
              <a:rPr lang="en-US" sz="1800" dirty="0"/>
              <a:t> the absolute foundation for all knowledge whether it comes from nature or from the Bible </a:t>
            </a:r>
          </a:p>
        </p:txBody>
      </p:sp>
      <p:sp>
        <p:nvSpPr>
          <p:cNvPr id="1245" name="Shape 124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53801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There is no valid truth in the Bible apart from human verification.  Human study </a:t>
            </a:r>
            <a:r>
              <a:rPr lang="en-US" sz="1800" b="1" i="1" dirty="0">
                <a:solidFill>
                  <a:srgbClr val="FFCC00"/>
                </a:solidFill>
              </a:rPr>
              <a:t>alone</a:t>
            </a:r>
            <a:r>
              <a:rPr lang="en-US" sz="1800" dirty="0"/>
              <a:t> provides the way, the truth and the life.</a:t>
            </a:r>
          </a:p>
        </p:txBody>
      </p:sp>
      <p:sp>
        <p:nvSpPr>
          <p:cNvPr id="1254" name="Shape 125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921535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Truth is truth wherever it may be found. Nature </a:t>
            </a:r>
            <a:r>
              <a:rPr lang="en-US" sz="1800" b="1" i="1" dirty="0">
                <a:solidFill>
                  <a:srgbClr val="FFCC00"/>
                </a:solidFill>
              </a:rPr>
              <a:t>and</a:t>
            </a:r>
            <a:r>
              <a:rPr lang="en-US" sz="1800" b="1" i="1" dirty="0"/>
              <a:t> </a:t>
            </a:r>
            <a:r>
              <a:rPr lang="en-US" sz="1800" dirty="0"/>
              <a:t>the Bible -- both bring a valid approach to knowledge. Human </a:t>
            </a:r>
            <a:r>
              <a:rPr lang="en-US" sz="1800" b="1" i="1" dirty="0">
                <a:solidFill>
                  <a:srgbClr val="FFCC00"/>
                </a:solidFill>
              </a:rPr>
              <a:t>and</a:t>
            </a:r>
            <a:r>
              <a:rPr lang="en-US" sz="1800" dirty="0"/>
              <a:t> religious studies provide the way, the truth and the life.  (click) The task of the theologian is to integrate the knowledge from both worlds into a theological system.</a:t>
            </a:r>
          </a:p>
          <a:p>
            <a:endParaRPr sz="1800" dirty="0"/>
          </a:p>
        </p:txBody>
      </p:sp>
      <p:sp>
        <p:nvSpPr>
          <p:cNvPr id="1264" name="Shape 126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816589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3" name="Shape 127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realm of nature and of the Bible is radically separate.  Science deals with nature </a:t>
            </a:r>
            <a:r>
              <a:rPr lang="en-US" sz="1800" b="1" i="1" dirty="0">
                <a:solidFill>
                  <a:srgbClr val="FFCC00"/>
                </a:solidFill>
              </a:rPr>
              <a:t>alone</a:t>
            </a:r>
            <a:r>
              <a:rPr lang="en-US" sz="1800" dirty="0"/>
              <a:t>, and the Bible deals with religion </a:t>
            </a:r>
            <a:r>
              <a:rPr lang="en-US" sz="1800" b="1" i="1" dirty="0">
                <a:solidFill>
                  <a:srgbClr val="FFCC00"/>
                </a:solidFill>
              </a:rPr>
              <a:t>alone</a:t>
            </a:r>
            <a:r>
              <a:rPr lang="en-US" sz="1800" dirty="0"/>
              <a:t>.  The two do not intersect.  (click) Both may be understood </a:t>
            </a:r>
            <a:r>
              <a:rPr lang="en-US" sz="1800" b="1" i="1" dirty="0">
                <a:solidFill>
                  <a:srgbClr val="FFCC00"/>
                </a:solidFill>
              </a:rPr>
              <a:t>completely</a:t>
            </a:r>
            <a:r>
              <a:rPr lang="en-US" sz="1800" b="1" i="1" dirty="0"/>
              <a:t> </a:t>
            </a:r>
            <a:r>
              <a:rPr lang="en-US" sz="1800" dirty="0"/>
              <a:t>on their own.  Since there is no connection between them, it is useless to try to synthesize them.</a:t>
            </a:r>
          </a:p>
          <a:p>
            <a:endParaRPr sz="1800" dirty="0"/>
          </a:p>
        </p:txBody>
      </p:sp>
      <p:sp>
        <p:nvSpPr>
          <p:cNvPr id="1274" name="Shape 127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978283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2" name="Shape 128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buSzPct val="25000"/>
            </a:pPr>
            <a:r>
              <a:rPr lang="en-US" sz="1800" dirty="0"/>
              <a:t>God has revealed Himself both in nature and in the Bible.  Nature by itself is sometimes misleading.  Both may be legitimately studied from the standpoint of the Bible and the Bible </a:t>
            </a:r>
            <a:r>
              <a:rPr lang="en-US" sz="1800" b="1" i="1" dirty="0">
                <a:solidFill>
                  <a:srgbClr val="FFCC00"/>
                </a:solidFill>
              </a:rPr>
              <a:t>alone</a:t>
            </a:r>
            <a:r>
              <a:rPr lang="en-US" sz="1800" dirty="0"/>
              <a:t>.  Christ </a:t>
            </a:r>
            <a:r>
              <a:rPr lang="en-US" sz="1800" b="1" i="1" dirty="0">
                <a:solidFill>
                  <a:srgbClr val="FFCC00"/>
                </a:solidFill>
              </a:rPr>
              <a:t>alone</a:t>
            </a:r>
            <a:r>
              <a:rPr lang="en-US" sz="1800" dirty="0"/>
              <a:t> as He is represented in His Word is the way, the truth and the life.</a:t>
            </a:r>
          </a:p>
        </p:txBody>
      </p:sp>
      <p:sp>
        <p:nvSpPr>
          <p:cNvPr id="1283" name="Shape 128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27864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89" name="Shape 128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0" name="Shape 1290"/>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03277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Shape 130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b="1" dirty="0"/>
          </a:p>
        </p:txBody>
      </p:sp>
      <p:sp>
        <p:nvSpPr>
          <p:cNvPr id="1301" name="Shape 130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3776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Shape 130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306" name="Shape 13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0021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8" name="Shape 62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I</a:t>
            </a:r>
            <a:r>
              <a:rPr lang="en-US" sz="1800" baseline="0" dirty="0"/>
              <a:t> wanted to bring the light from the enlightenment to illuminate the Bible, like as if the bible needed my illumination.  I was obscuring the bible and the God of the Bible rather than clarifying it.</a:t>
            </a:r>
            <a:endParaRPr lang="en-US" sz="1800" dirty="0"/>
          </a:p>
        </p:txBody>
      </p:sp>
      <p:sp>
        <p:nvSpPr>
          <p:cNvPr id="629" name="Shape 62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800" dirty="0"/>
              <a:t>*</a:t>
            </a:r>
          </a:p>
        </p:txBody>
      </p:sp>
    </p:spTree>
    <p:extLst>
      <p:ext uri="{BB962C8B-B14F-4D97-AF65-F5344CB8AC3E}">
        <p14:creationId xmlns:p14="http://schemas.microsoft.com/office/powerpoint/2010/main" val="4244526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Shape 131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Bottom, left hand corner.  I brought my candle to attempt to illumin</a:t>
            </a:r>
            <a:r>
              <a:rPr lang="en-US" baseline="0" dirty="0"/>
              <a:t>ate the light of the world.</a:t>
            </a:r>
            <a:endParaRPr dirty="0"/>
          </a:p>
        </p:txBody>
      </p:sp>
      <p:sp>
        <p:nvSpPr>
          <p:cNvPr id="1311" name="Shape 131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167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God’s judgment</a:t>
            </a:r>
            <a:r>
              <a:rPr lang="en-US" baseline="0" dirty="0"/>
              <a:t> that on His people that they had turned to idols: Yet this reassurance of His love.</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4887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limited</a:t>
            </a:r>
            <a:r>
              <a:rPr lang="en-US" baseline="0" dirty="0"/>
              <a:t> to knowledge as in western thought.  But knowledge that leads to a relationship.  </a:t>
            </a:r>
          </a:p>
          <a:p>
            <a:r>
              <a:rPr lang="en-US" baseline="0" dirty="0"/>
              <a:t>Eternal life is the restoration of what was lost in Eden by sin.  Restoration of a personal relationship with God.</a:t>
            </a:r>
          </a:p>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29532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to restore</a:t>
            </a:r>
            <a:r>
              <a:rPr lang="en-US" baseline="0" dirty="0"/>
              <a:t> our relationship with Him</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70923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rot="5400000">
            <a:off x="4728369" y="2175668"/>
            <a:ext cx="5859461"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9" name="Shape 309"/>
          <p:cNvSpPr txBox="1">
            <a:spLocks noGrp="1"/>
          </p:cNvSpPr>
          <p:nvPr>
            <p:ph type="body" idx="1"/>
          </p:nvPr>
        </p:nvSpPr>
        <p:spPr>
          <a:xfrm rot="5400000">
            <a:off x="537369" y="194469"/>
            <a:ext cx="5859461"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109132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11457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4" name="Shape 10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10752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06790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4" name="Shape 10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202612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2" name="Shape 312"/>
          <p:cNvSpPr txBox="1">
            <a:spLocks noGrp="1"/>
          </p:cNvSpPr>
          <p:nvPr>
            <p:ph type="body" idx="1"/>
          </p:nvPr>
        </p:nvSpPr>
        <p:spPr>
          <a:xfrm rot="5400000">
            <a:off x="2305049" y="-247650"/>
            <a:ext cx="45338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a:spLocks noGrp="1"/>
          </p:cNvSpPr>
          <p:nvPr>
            <p:ph type="pic" idx="2"/>
          </p:nvPr>
        </p:nvSpPr>
        <p:spPr>
          <a:xfrm>
            <a:off x="1792288" y="612775"/>
            <a:ext cx="5486399" cy="4114800"/>
          </a:xfrm>
          <a:prstGeom prst="rect">
            <a:avLst/>
          </a:prstGeom>
          <a:noFill/>
          <a:ln>
            <a:noFill/>
          </a:ln>
        </p:spPr>
      </p:sp>
      <p:sp>
        <p:nvSpPr>
          <p:cNvPr id="316" name="Shape 316"/>
          <p:cNvSpPr txBox="1">
            <a:spLocks noGrp="1"/>
          </p:cNvSpPr>
          <p:nvPr>
            <p:ph type="body" idx="1"/>
          </p:nvPr>
        </p:nvSpPr>
        <p:spPr>
          <a:xfrm>
            <a:off x="1792288" y="5367351"/>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18" y="273062"/>
            <a:ext cx="3008313" cy="116205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2"/>
          </p:nvPr>
        </p:nvSpPr>
        <p:spPr>
          <a:xfrm>
            <a:off x="457218" y="1435112"/>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7" name="Shape 3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9" name="Shape 329"/>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2" name="Shape 332"/>
          <p:cNvSpPr txBox="1">
            <a:spLocks noGrp="1"/>
          </p:cNvSpPr>
          <p:nvPr>
            <p:ph type="body" idx="1"/>
          </p:nvPr>
        </p:nvSpPr>
        <p:spPr>
          <a:xfrm>
            <a:off x="457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2"/>
          </p:nvPr>
        </p:nvSpPr>
        <p:spPr>
          <a:xfrm>
            <a:off x="4648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9" name="Shape 349"/>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2F2F47"/>
            </a:gs>
          </a:gsLst>
          <a:lin ang="2700000" scaled="0"/>
        </a:gradFill>
        <a:effectLst/>
      </p:bgPr>
    </p:bg>
    <p:spTree>
      <p:nvGrpSpPr>
        <p:cNvPr id="1" name="Shape 85"/>
        <p:cNvGrpSpPr/>
        <p:nvPr/>
      </p:nvGrpSpPr>
      <p:grpSpPr>
        <a:xfrm>
          <a:off x="0" y="0"/>
          <a:ext cx="0" cy="0"/>
          <a:chOff x="0" y="0"/>
          <a:chExt cx="0" cy="0"/>
        </a:xfrm>
      </p:grpSpPr>
      <p:grpSp>
        <p:nvGrpSpPr>
          <p:cNvPr id="86" name="Shape 86"/>
          <p:cNvGrpSpPr/>
          <p:nvPr/>
        </p:nvGrpSpPr>
        <p:grpSpPr>
          <a:xfrm>
            <a:off x="-103186" y="1304519"/>
            <a:ext cx="9350374" cy="5639080"/>
            <a:chOff x="-103186" y="1304519"/>
            <a:chExt cx="9350374" cy="5639080"/>
          </a:xfrm>
        </p:grpSpPr>
        <p:sp>
          <p:nvSpPr>
            <p:cNvPr id="87" name="Shape 87"/>
            <p:cNvSpPr txBox="1"/>
            <p:nvPr/>
          </p:nvSpPr>
          <p:spPr>
            <a:xfrm rot="10020000" flipH="1">
              <a:off x="-22225" y="1639886"/>
              <a:ext cx="2768600"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8" name="Shape 88"/>
            <p:cNvSpPr txBox="1"/>
            <p:nvPr/>
          </p:nvSpPr>
          <p:spPr>
            <a:xfrm rot="10020000" flipH="1">
              <a:off x="-38099" y="1789112"/>
              <a:ext cx="3227387"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9" name="Shape 89"/>
            <p:cNvSpPr txBox="1"/>
            <p:nvPr/>
          </p:nvSpPr>
          <p:spPr>
            <a:xfrm rot="9959999" flipH="1">
              <a:off x="-42862" y="1901825"/>
              <a:ext cx="356552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0" name="Shape 90"/>
            <p:cNvSpPr txBox="1"/>
            <p:nvPr/>
          </p:nvSpPr>
          <p:spPr>
            <a:xfrm rot="9899999" flipH="1">
              <a:off x="-68262" y="2036762"/>
              <a:ext cx="3930649" cy="9525"/>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1" name="Shape 91"/>
            <p:cNvSpPr txBox="1"/>
            <p:nvPr/>
          </p:nvSpPr>
          <p:spPr>
            <a:xfrm rot="9840000" flipH="1">
              <a:off x="-80961" y="2217737"/>
              <a:ext cx="4397374"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2" name="Shape 92"/>
            <p:cNvSpPr txBox="1"/>
            <p:nvPr/>
          </p:nvSpPr>
          <p:spPr>
            <a:xfrm rot="9780000" flipH="1">
              <a:off x="-103186" y="2417761"/>
              <a:ext cx="485457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3" name="Shape 93"/>
            <p:cNvSpPr txBox="1"/>
            <p:nvPr/>
          </p:nvSpPr>
          <p:spPr>
            <a:xfrm rot="9719999" flipH="1">
              <a:off x="-147637" y="2689224"/>
              <a:ext cx="5402262"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4" name="Shape 94"/>
            <p:cNvSpPr txBox="1"/>
            <p:nvPr/>
          </p:nvSpPr>
          <p:spPr>
            <a:xfrm rot="9599999" flipH="1">
              <a:off x="-157162" y="2957512"/>
              <a:ext cx="5951536" cy="9524"/>
            </a:xfrm>
            <a:prstGeom prst="rect">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5" name="Shape 95"/>
            <p:cNvSpPr txBox="1"/>
            <p:nvPr/>
          </p:nvSpPr>
          <p:spPr>
            <a:xfrm rot="9419999" flipH="1">
              <a:off x="-261937" y="3259137"/>
              <a:ext cx="6681786" cy="9525"/>
            </a:xfrm>
            <a:prstGeom prst="rect">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6" name="Shape 96"/>
            <p:cNvSpPr txBox="1"/>
            <p:nvPr/>
          </p:nvSpPr>
          <p:spPr>
            <a:xfrm rot="9360000" flipH="1">
              <a:off x="-339724" y="3633786"/>
              <a:ext cx="7321550"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7" name="Shape 97"/>
            <p:cNvSpPr txBox="1"/>
            <p:nvPr/>
          </p:nvSpPr>
          <p:spPr>
            <a:xfrm rot="9179999" flipH="1">
              <a:off x="-496886" y="4154486"/>
              <a:ext cx="82549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8" name="Shape 98"/>
            <p:cNvSpPr txBox="1"/>
            <p:nvPr/>
          </p:nvSpPr>
          <p:spPr>
            <a:xfrm rot="8939999" flipH="1">
              <a:off x="14286" y="4573587"/>
              <a:ext cx="8574087" cy="9524"/>
            </a:xfrm>
            <a:prstGeom prst="rect">
              <a:avLst/>
            </a:prstGeom>
            <a:gradFill>
              <a:gsLst>
                <a:gs pos="0">
                  <a:schemeClr val="dk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9" name="Shape 99"/>
            <p:cNvSpPr txBox="1"/>
            <p:nvPr/>
          </p:nvSpPr>
          <p:spPr>
            <a:xfrm rot="8639999" flipH="1">
              <a:off x="2093912" y="4648199"/>
              <a:ext cx="7321550" cy="9524"/>
            </a:xfrm>
            <a:prstGeom prst="rect">
              <a:avLst/>
            </a:prstGeom>
            <a:gradFill>
              <a:gsLst>
                <a:gs pos="0">
                  <a:schemeClr val="dk2"/>
                </a:gs>
                <a:gs pos="100000">
                  <a:srgbClr val="1F1F2E"/>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0" name="Shape 100"/>
            <p:cNvSpPr txBox="1"/>
            <p:nvPr/>
          </p:nvSpPr>
          <p:spPr>
            <a:xfrm rot="8220000" flipH="1">
              <a:off x="4256087" y="4875212"/>
              <a:ext cx="5676899" cy="9524"/>
            </a:xfrm>
            <a:prstGeom prst="rect">
              <a:avLst/>
            </a:prstGeom>
            <a:gradFill>
              <a:gsLst>
                <a:gs pos="0">
                  <a:schemeClr val="dk2"/>
                </a:gs>
                <a:gs pos="100000">
                  <a:srgbClr val="030305"/>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1" name="Shape 101"/>
            <p:cNvSpPr txBox="1"/>
            <p:nvPr/>
          </p:nvSpPr>
          <p:spPr>
            <a:xfrm rot="2460000" flipH="1">
              <a:off x="8080374" y="3914774"/>
              <a:ext cx="9524" cy="3300411"/>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2" name="Shape 102"/>
            <p:cNvSpPr txBox="1"/>
            <p:nvPr/>
          </p:nvSpPr>
          <p:spPr>
            <a:xfrm rot="-8639999">
              <a:off x="8915399" y="6221412"/>
              <a:ext cx="9524" cy="795336"/>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 name="Shape 103"/>
            <p:cNvSpPr txBox="1"/>
            <p:nvPr/>
          </p:nvSpPr>
          <p:spPr>
            <a:xfrm rot="1019999">
              <a:off x="-231774" y="3746500"/>
              <a:ext cx="9598025"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 name="Shape 104"/>
            <p:cNvSpPr txBox="1"/>
            <p:nvPr/>
          </p:nvSpPr>
          <p:spPr>
            <a:xfrm rot="1559999">
              <a:off x="-314324" y="5391150"/>
              <a:ext cx="6575424"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5" name="Shape 105"/>
            <p:cNvSpPr txBox="1"/>
            <p:nvPr/>
          </p:nvSpPr>
          <p:spPr>
            <a:xfrm rot="1679999">
              <a:off x="-261936" y="5753100"/>
              <a:ext cx="4451350"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 name="Shape 106"/>
            <p:cNvSpPr txBox="1"/>
            <p:nvPr/>
          </p:nvSpPr>
          <p:spPr>
            <a:xfrm rot="1920000">
              <a:off x="-174625" y="6226174"/>
              <a:ext cx="2222499"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7" name="Shape 107"/>
            <p:cNvSpPr txBox="1"/>
            <p:nvPr/>
          </p:nvSpPr>
          <p:spPr>
            <a:xfrm rot="1380000">
              <a:off x="-342900" y="5113336"/>
              <a:ext cx="8694737" cy="9525"/>
            </a:xfrm>
            <a:prstGeom prst="rect">
              <a:avLst/>
            </a:prstGeom>
            <a:gradFill>
              <a:gsLst>
                <a:gs pos="0">
                  <a:schemeClr val="dk2"/>
                </a:gs>
                <a:gs pos="100000">
                  <a:srgbClr val="32324A"/>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8" name="Shape 108"/>
            <p:cNvSpPr txBox="1"/>
            <p:nvPr/>
          </p:nvSpPr>
          <p:spPr>
            <a:xfrm rot="959999">
              <a:off x="-182562" y="3379787"/>
              <a:ext cx="9550400" cy="9524"/>
            </a:xfrm>
            <a:prstGeom prst="rect">
              <a:avLst/>
            </a:prstGeom>
            <a:gradFill>
              <a:gsLst>
                <a:gs pos="0">
                  <a:schemeClr val="dk2"/>
                </a:gs>
                <a:gs pos="100000">
                  <a:srgbClr val="3B3B5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9" name="Shape 109"/>
            <p:cNvSpPr txBox="1"/>
            <p:nvPr/>
          </p:nvSpPr>
          <p:spPr>
            <a:xfrm rot="-9839999" flipH="1">
              <a:off x="126999" y="3089275"/>
              <a:ext cx="9137650"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0" name="Shape 110"/>
            <p:cNvSpPr txBox="1"/>
            <p:nvPr/>
          </p:nvSpPr>
          <p:spPr>
            <a:xfrm rot="840000">
              <a:off x="593725" y="2860675"/>
              <a:ext cx="8691561"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1" name="Shape 111"/>
            <p:cNvSpPr txBox="1"/>
            <p:nvPr/>
          </p:nvSpPr>
          <p:spPr>
            <a:xfrm rot="719999">
              <a:off x="1346199" y="2511424"/>
              <a:ext cx="78993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2" name="Shape 112"/>
            <p:cNvSpPr txBox="1"/>
            <p:nvPr/>
          </p:nvSpPr>
          <p:spPr>
            <a:xfrm rot="719999">
              <a:off x="1671636" y="2343150"/>
              <a:ext cx="7554912"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3" name="Shape 113"/>
            <p:cNvSpPr txBox="1"/>
            <p:nvPr/>
          </p:nvSpPr>
          <p:spPr>
            <a:xfrm rot="659999">
              <a:off x="1974850" y="2185987"/>
              <a:ext cx="7234236"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4" name="Shape 114"/>
            <p:cNvSpPr txBox="1"/>
            <p:nvPr/>
          </p:nvSpPr>
          <p:spPr>
            <a:xfrm rot="-10140000" flipH="1">
              <a:off x="2360612" y="2071687"/>
              <a:ext cx="6848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5" name="Shape 115"/>
            <p:cNvSpPr txBox="1"/>
            <p:nvPr/>
          </p:nvSpPr>
          <p:spPr>
            <a:xfrm rot="-10140000" flipH="1">
              <a:off x="2619375" y="1933574"/>
              <a:ext cx="6594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6" name="Shape 116"/>
            <p:cNvSpPr txBox="1"/>
            <p:nvPr/>
          </p:nvSpPr>
          <p:spPr>
            <a:xfrm rot="-9960000" flipH="1">
              <a:off x="969962" y="2673349"/>
              <a:ext cx="826134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7" name="Shape 117"/>
            <p:cNvSpPr txBox="1"/>
            <p:nvPr/>
          </p:nvSpPr>
          <p:spPr>
            <a:xfrm rot="-9479999" flipH="1">
              <a:off x="-323850" y="4724400"/>
              <a:ext cx="9763124"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8" name="Shape 118"/>
            <p:cNvSpPr txBox="1"/>
            <p:nvPr/>
          </p:nvSpPr>
          <p:spPr>
            <a:xfrm rot="-9600000" flipH="1">
              <a:off x="-276224" y="4227512"/>
              <a:ext cx="9690100" cy="9524"/>
            </a:xfrm>
            <a:prstGeom prst="rect">
              <a:avLst/>
            </a:prstGeom>
            <a:gradFill>
              <a:gsLst>
                <a:gs pos="0">
                  <a:schemeClr val="dk2"/>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9" name="Shape 119"/>
            <p:cNvSpPr/>
            <p:nvPr/>
          </p:nvSpPr>
          <p:spPr>
            <a:xfrm>
              <a:off x="1174750" y="5332412"/>
              <a:ext cx="266699" cy="15239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0" name="Shape 120"/>
            <p:cNvSpPr/>
            <p:nvPr/>
          </p:nvSpPr>
          <p:spPr>
            <a:xfrm>
              <a:off x="374650" y="4879975"/>
              <a:ext cx="266699" cy="15081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1" name="Shape 121"/>
            <p:cNvSpPr/>
            <p:nvPr/>
          </p:nvSpPr>
          <p:spPr>
            <a:xfrm>
              <a:off x="252412" y="5797550"/>
              <a:ext cx="311149" cy="168274"/>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2" name="Shape 122"/>
            <p:cNvSpPr/>
            <p:nvPr/>
          </p:nvSpPr>
          <p:spPr>
            <a:xfrm>
              <a:off x="3297237" y="4224337"/>
              <a:ext cx="247649" cy="1333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3" name="Shape 123"/>
            <p:cNvSpPr/>
            <p:nvPr/>
          </p:nvSpPr>
          <p:spPr>
            <a:xfrm>
              <a:off x="1941511" y="4883150"/>
              <a:ext cx="266699" cy="15081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4" name="Shape 124"/>
            <p:cNvSpPr/>
            <p:nvPr/>
          </p:nvSpPr>
          <p:spPr>
            <a:xfrm>
              <a:off x="2676525" y="4535487"/>
              <a:ext cx="247649" cy="1428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5" name="Shape 125"/>
            <p:cNvSpPr/>
            <p:nvPr/>
          </p:nvSpPr>
          <p:spPr>
            <a:xfrm>
              <a:off x="1190625" y="4506912"/>
              <a:ext cx="239711"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6" name="Shape 126"/>
            <p:cNvSpPr/>
            <p:nvPr/>
          </p:nvSpPr>
          <p:spPr>
            <a:xfrm>
              <a:off x="582612" y="4216400"/>
              <a:ext cx="238124" cy="133349"/>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7" name="Shape 127"/>
            <p:cNvSpPr/>
            <p:nvPr/>
          </p:nvSpPr>
          <p:spPr>
            <a:xfrm>
              <a:off x="1860550" y="4194175"/>
              <a:ext cx="247649" cy="13176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8" name="Shape 128"/>
            <p:cNvSpPr/>
            <p:nvPr/>
          </p:nvSpPr>
          <p:spPr>
            <a:xfrm>
              <a:off x="3811587" y="3944937"/>
              <a:ext cx="247649" cy="13176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9" name="Shape 129"/>
            <p:cNvSpPr/>
            <p:nvPr/>
          </p:nvSpPr>
          <p:spPr>
            <a:xfrm>
              <a:off x="3032125" y="3673475"/>
              <a:ext cx="212724" cy="11588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0" name="Shape 130"/>
            <p:cNvSpPr/>
            <p:nvPr/>
          </p:nvSpPr>
          <p:spPr>
            <a:xfrm>
              <a:off x="3578225" y="3419475"/>
              <a:ext cx="212724"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1" name="Shape 131"/>
            <p:cNvSpPr/>
            <p:nvPr/>
          </p:nvSpPr>
          <p:spPr>
            <a:xfrm>
              <a:off x="4352925" y="3659187"/>
              <a:ext cx="222250" cy="114300"/>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2" name="Shape 132"/>
            <p:cNvSpPr/>
            <p:nvPr/>
          </p:nvSpPr>
          <p:spPr>
            <a:xfrm>
              <a:off x="4464050" y="3013075"/>
              <a:ext cx="204786"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3" name="Shape 133"/>
            <p:cNvSpPr/>
            <p:nvPr/>
          </p:nvSpPr>
          <p:spPr>
            <a:xfrm>
              <a:off x="5907087" y="28448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4" name="Shape 134"/>
            <p:cNvSpPr/>
            <p:nvPr/>
          </p:nvSpPr>
          <p:spPr>
            <a:xfrm>
              <a:off x="5600700" y="30099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5" name="Shape 135"/>
            <p:cNvSpPr/>
            <p:nvPr/>
          </p:nvSpPr>
          <p:spPr>
            <a:xfrm>
              <a:off x="4864100" y="2822575"/>
              <a:ext cx="203199" cy="9842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6" name="Shape 136"/>
            <p:cNvSpPr/>
            <p:nvPr/>
          </p:nvSpPr>
          <p:spPr>
            <a:xfrm>
              <a:off x="5202237" y="3213100"/>
              <a:ext cx="212724" cy="11588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5362" y="3429000"/>
              <a:ext cx="211136" cy="9683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8" name="Shape 138"/>
            <p:cNvSpPr/>
            <p:nvPr/>
          </p:nvSpPr>
          <p:spPr>
            <a:xfrm>
              <a:off x="2490786" y="3894137"/>
              <a:ext cx="238124" cy="1428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9" name="Shape 139"/>
            <p:cNvSpPr/>
            <p:nvPr/>
          </p:nvSpPr>
          <p:spPr>
            <a:xfrm>
              <a:off x="2957511" y="3219450"/>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0" name="Shape 140"/>
            <p:cNvSpPr/>
            <p:nvPr/>
          </p:nvSpPr>
          <p:spPr>
            <a:xfrm>
              <a:off x="2401886" y="3452812"/>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1" name="Shape 141"/>
            <p:cNvSpPr/>
            <p:nvPr/>
          </p:nvSpPr>
          <p:spPr>
            <a:xfrm>
              <a:off x="1890711" y="3668712"/>
              <a:ext cx="212724" cy="114300"/>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2" name="Shape 142"/>
            <p:cNvSpPr/>
            <p:nvPr/>
          </p:nvSpPr>
          <p:spPr>
            <a:xfrm>
              <a:off x="1831975" y="3249611"/>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3" name="Shape 143"/>
            <p:cNvSpPr/>
            <p:nvPr/>
          </p:nvSpPr>
          <p:spPr>
            <a:xfrm>
              <a:off x="1812925" y="28622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4" name="Shape 144"/>
            <p:cNvSpPr/>
            <p:nvPr/>
          </p:nvSpPr>
          <p:spPr>
            <a:xfrm>
              <a:off x="2381250" y="3035300"/>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5" name="Shape 145"/>
            <p:cNvSpPr/>
            <p:nvPr/>
          </p:nvSpPr>
          <p:spPr>
            <a:xfrm>
              <a:off x="2863850" y="28590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6" name="Shape 146"/>
            <p:cNvSpPr/>
            <p:nvPr/>
          </p:nvSpPr>
          <p:spPr>
            <a:xfrm>
              <a:off x="3427412" y="30241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7" name="Shape 147"/>
            <p:cNvSpPr/>
            <p:nvPr/>
          </p:nvSpPr>
          <p:spPr>
            <a:xfrm>
              <a:off x="3860800" y="28368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8" name="Shape 148"/>
            <p:cNvSpPr/>
            <p:nvPr/>
          </p:nvSpPr>
          <p:spPr>
            <a:xfrm>
              <a:off x="746125" y="3225800"/>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9" name="Shape 149"/>
            <p:cNvSpPr/>
            <p:nvPr/>
          </p:nvSpPr>
          <p:spPr>
            <a:xfrm>
              <a:off x="107950" y="3438525"/>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0" name="Shape 150"/>
            <p:cNvSpPr/>
            <p:nvPr/>
          </p:nvSpPr>
          <p:spPr>
            <a:xfrm>
              <a:off x="1266825" y="3041650"/>
              <a:ext cx="203199" cy="968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1" name="Shape 151"/>
            <p:cNvSpPr/>
            <p:nvPr/>
          </p:nvSpPr>
          <p:spPr>
            <a:xfrm>
              <a:off x="722312" y="28527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2" name="Shape 152"/>
            <p:cNvSpPr/>
            <p:nvPr/>
          </p:nvSpPr>
          <p:spPr>
            <a:xfrm>
              <a:off x="179386" y="30178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3" name="Shape 153"/>
            <p:cNvSpPr/>
            <p:nvPr/>
          </p:nvSpPr>
          <p:spPr>
            <a:xfrm>
              <a:off x="685800" y="3687762"/>
              <a:ext cx="220662"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4" name="Shape 154"/>
            <p:cNvSpPr/>
            <p:nvPr/>
          </p:nvSpPr>
          <p:spPr>
            <a:xfrm>
              <a:off x="1292225" y="3457575"/>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5" name="Shape 155"/>
            <p:cNvSpPr/>
            <p:nvPr/>
          </p:nvSpPr>
          <p:spPr>
            <a:xfrm>
              <a:off x="1252537" y="3924300"/>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6" name="Shape 156"/>
            <p:cNvSpPr/>
            <p:nvPr/>
          </p:nvSpPr>
          <p:spPr>
            <a:xfrm>
              <a:off x="4038600" y="3198811"/>
              <a:ext cx="222250" cy="114300"/>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7" name="Shape 157"/>
            <p:cNvSpPr/>
            <p:nvPr/>
          </p:nvSpPr>
          <p:spPr>
            <a:xfrm>
              <a:off x="2312986" y="2698750"/>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8" name="Shape 158"/>
            <p:cNvSpPr/>
            <p:nvPr/>
          </p:nvSpPr>
          <p:spPr>
            <a:xfrm>
              <a:off x="2773361"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9" name="Shape 159"/>
            <p:cNvSpPr/>
            <p:nvPr/>
          </p:nvSpPr>
          <p:spPr>
            <a:xfrm>
              <a:off x="2198686"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0" name="Shape 160"/>
            <p:cNvSpPr/>
            <p:nvPr/>
          </p:nvSpPr>
          <p:spPr>
            <a:xfrm>
              <a:off x="1735136" y="2532061"/>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1" name="Shape 161"/>
            <p:cNvSpPr/>
            <p:nvPr/>
          </p:nvSpPr>
          <p:spPr>
            <a:xfrm>
              <a:off x="1257300" y="2682875"/>
              <a:ext cx="19685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2" name="Shape 162"/>
            <p:cNvSpPr/>
            <p:nvPr/>
          </p:nvSpPr>
          <p:spPr>
            <a:xfrm>
              <a:off x="3192461" y="24003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3" name="Shape 163"/>
            <p:cNvSpPr/>
            <p:nvPr/>
          </p:nvSpPr>
          <p:spPr>
            <a:xfrm>
              <a:off x="3313112" y="26924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4" name="Shape 164"/>
            <p:cNvSpPr/>
            <p:nvPr/>
          </p:nvSpPr>
          <p:spPr>
            <a:xfrm>
              <a:off x="3722687" y="2541586"/>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5" name="Shape 165"/>
            <p:cNvSpPr/>
            <p:nvPr/>
          </p:nvSpPr>
          <p:spPr>
            <a:xfrm>
              <a:off x="4260850" y="2676525"/>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6" name="Shape 166"/>
            <p:cNvSpPr/>
            <p:nvPr/>
          </p:nvSpPr>
          <p:spPr>
            <a:xfrm>
              <a:off x="1279525" y="2400300"/>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7" name="Shape 167"/>
            <p:cNvSpPr/>
            <p:nvPr/>
          </p:nvSpPr>
          <p:spPr>
            <a:xfrm>
              <a:off x="785812" y="2535236"/>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8" name="Shape 168"/>
            <p:cNvSpPr/>
            <p:nvPr/>
          </p:nvSpPr>
          <p:spPr>
            <a:xfrm>
              <a:off x="361950" y="2393950"/>
              <a:ext cx="195261"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9" name="Shape 169"/>
            <p:cNvSpPr/>
            <p:nvPr/>
          </p:nvSpPr>
          <p:spPr>
            <a:xfrm>
              <a:off x="249237" y="2695575"/>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0" name="Shape 170"/>
            <p:cNvSpPr/>
            <p:nvPr/>
          </p:nvSpPr>
          <p:spPr>
            <a:xfrm>
              <a:off x="4583112" y="2532061"/>
              <a:ext cx="19685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1" name="Shape 171"/>
            <p:cNvSpPr/>
            <p:nvPr/>
          </p:nvSpPr>
          <p:spPr>
            <a:xfrm>
              <a:off x="4887912" y="2398711"/>
              <a:ext cx="19685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2" name="Shape 172"/>
            <p:cNvSpPr/>
            <p:nvPr/>
          </p:nvSpPr>
          <p:spPr>
            <a:xfrm>
              <a:off x="5191125" y="2679700"/>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3" name="Shape 173"/>
            <p:cNvSpPr/>
            <p:nvPr/>
          </p:nvSpPr>
          <p:spPr>
            <a:xfrm>
              <a:off x="5481637"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4" name="Shape 174"/>
            <p:cNvSpPr/>
            <p:nvPr/>
          </p:nvSpPr>
          <p:spPr>
            <a:xfrm>
              <a:off x="5795962"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5" name="Shape 175"/>
            <p:cNvSpPr/>
            <p:nvPr/>
          </p:nvSpPr>
          <p:spPr>
            <a:xfrm>
              <a:off x="6748461" y="2401886"/>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6" name="Shape 176"/>
            <p:cNvSpPr/>
            <p:nvPr/>
          </p:nvSpPr>
          <p:spPr>
            <a:xfrm>
              <a:off x="6192837" y="2700336"/>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7" name="Shape 177"/>
            <p:cNvSpPr/>
            <p:nvPr/>
          </p:nvSpPr>
          <p:spPr>
            <a:xfrm>
              <a:off x="6486525" y="2552700"/>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8" name="Shape 178"/>
            <p:cNvSpPr/>
            <p:nvPr/>
          </p:nvSpPr>
          <p:spPr>
            <a:xfrm>
              <a:off x="2035175" y="5799137"/>
              <a:ext cx="311149" cy="176212"/>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9" name="Shape 179"/>
            <p:cNvSpPr/>
            <p:nvPr/>
          </p:nvSpPr>
          <p:spPr>
            <a:xfrm>
              <a:off x="1122362" y="6372225"/>
              <a:ext cx="303211" cy="1778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0" name="Shape 180"/>
            <p:cNvSpPr/>
            <p:nvPr/>
          </p:nvSpPr>
          <p:spPr>
            <a:xfrm>
              <a:off x="3538537" y="4905375"/>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1" name="Shape 181"/>
            <p:cNvSpPr/>
            <p:nvPr/>
          </p:nvSpPr>
          <p:spPr>
            <a:xfrm>
              <a:off x="4133850" y="4551362"/>
              <a:ext cx="247649" cy="141287"/>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2" name="Shape 182"/>
            <p:cNvSpPr/>
            <p:nvPr/>
          </p:nvSpPr>
          <p:spPr>
            <a:xfrm>
              <a:off x="4614862" y="4235450"/>
              <a:ext cx="247649" cy="133349"/>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3" name="Shape 183"/>
            <p:cNvSpPr/>
            <p:nvPr/>
          </p:nvSpPr>
          <p:spPr>
            <a:xfrm>
              <a:off x="5156200" y="3895725"/>
              <a:ext cx="238124" cy="1428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4" name="Shape 184"/>
            <p:cNvSpPr/>
            <p:nvPr/>
          </p:nvSpPr>
          <p:spPr>
            <a:xfrm>
              <a:off x="2859086" y="5334000"/>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5" name="Shape 185"/>
            <p:cNvSpPr/>
            <p:nvPr/>
          </p:nvSpPr>
          <p:spPr>
            <a:xfrm>
              <a:off x="5575300" y="3654425"/>
              <a:ext cx="212724" cy="11588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6" name="Shape 186"/>
            <p:cNvSpPr/>
            <p:nvPr/>
          </p:nvSpPr>
          <p:spPr>
            <a:xfrm>
              <a:off x="6318250" y="3197225"/>
              <a:ext cx="212724" cy="1143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7" name="Shape 187"/>
            <p:cNvSpPr/>
            <p:nvPr/>
          </p:nvSpPr>
          <p:spPr>
            <a:xfrm>
              <a:off x="5957887" y="3425825"/>
              <a:ext cx="212724" cy="9683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8" name="Shape 188"/>
            <p:cNvSpPr/>
            <p:nvPr/>
          </p:nvSpPr>
          <p:spPr>
            <a:xfrm>
              <a:off x="6629400" y="3013075"/>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9" name="Shape 189"/>
            <p:cNvSpPr/>
            <p:nvPr/>
          </p:nvSpPr>
          <p:spPr>
            <a:xfrm>
              <a:off x="6886575" y="2852736"/>
              <a:ext cx="204786"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0" name="Shape 190"/>
            <p:cNvSpPr/>
            <p:nvPr/>
          </p:nvSpPr>
          <p:spPr>
            <a:xfrm>
              <a:off x="7151686" y="2698750"/>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1" name="Shape 191"/>
            <p:cNvSpPr/>
            <p:nvPr/>
          </p:nvSpPr>
          <p:spPr>
            <a:xfrm>
              <a:off x="7399336" y="2544761"/>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2" name="Shape 192"/>
            <p:cNvSpPr/>
            <p:nvPr/>
          </p:nvSpPr>
          <p:spPr>
            <a:xfrm>
              <a:off x="7624761" y="2400300"/>
              <a:ext cx="203199" cy="8096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3" name="Shape 193"/>
            <p:cNvSpPr/>
            <p:nvPr/>
          </p:nvSpPr>
          <p:spPr>
            <a:xfrm>
              <a:off x="7826375" y="2271711"/>
              <a:ext cx="176212" cy="793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4" name="Shape 194"/>
            <p:cNvSpPr/>
            <p:nvPr/>
          </p:nvSpPr>
          <p:spPr>
            <a:xfrm>
              <a:off x="6088062" y="2270125"/>
              <a:ext cx="177800" cy="793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5" name="Shape 195"/>
            <p:cNvSpPr/>
            <p:nvPr/>
          </p:nvSpPr>
          <p:spPr>
            <a:xfrm>
              <a:off x="5216525" y="2270125"/>
              <a:ext cx="17780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6" name="Shape 196"/>
            <p:cNvSpPr/>
            <p:nvPr/>
          </p:nvSpPr>
          <p:spPr>
            <a:xfrm>
              <a:off x="4718050" y="2168525"/>
              <a:ext cx="176212"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7" name="Shape 197"/>
            <p:cNvSpPr/>
            <p:nvPr/>
          </p:nvSpPr>
          <p:spPr>
            <a:xfrm>
              <a:off x="5003800" y="2051050"/>
              <a:ext cx="177800" cy="79375"/>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8" name="Shape 198"/>
            <p:cNvSpPr/>
            <p:nvPr/>
          </p:nvSpPr>
          <p:spPr>
            <a:xfrm>
              <a:off x="4794250" y="1857375"/>
              <a:ext cx="177800"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9" name="Shape 199"/>
            <p:cNvSpPr/>
            <p:nvPr/>
          </p:nvSpPr>
          <p:spPr>
            <a:xfrm>
              <a:off x="3878262" y="2171700"/>
              <a:ext cx="17780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0" name="Shape 200"/>
            <p:cNvSpPr/>
            <p:nvPr/>
          </p:nvSpPr>
          <p:spPr>
            <a:xfrm>
              <a:off x="3652837" y="19367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1" name="Shape 201"/>
            <p:cNvSpPr/>
            <p:nvPr/>
          </p:nvSpPr>
          <p:spPr>
            <a:xfrm>
              <a:off x="3325812" y="20383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2" name="Shape 202"/>
            <p:cNvSpPr/>
            <p:nvPr/>
          </p:nvSpPr>
          <p:spPr>
            <a:xfrm>
              <a:off x="3536950" y="2289175"/>
              <a:ext cx="176212"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3" name="Shape 203"/>
            <p:cNvSpPr/>
            <p:nvPr/>
          </p:nvSpPr>
          <p:spPr>
            <a:xfrm>
              <a:off x="1760536" y="2260600"/>
              <a:ext cx="177800"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4" name="Shape 204"/>
            <p:cNvSpPr/>
            <p:nvPr/>
          </p:nvSpPr>
          <p:spPr>
            <a:xfrm>
              <a:off x="969962" y="2038350"/>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5" name="Shape 205"/>
            <p:cNvSpPr/>
            <p:nvPr/>
          </p:nvSpPr>
          <p:spPr>
            <a:xfrm>
              <a:off x="484187" y="2155825"/>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6" name="Shape 206"/>
            <p:cNvSpPr/>
            <p:nvPr/>
          </p:nvSpPr>
          <p:spPr>
            <a:xfrm>
              <a:off x="247650" y="1831975"/>
              <a:ext cx="177800"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7" name="Shape 207"/>
            <p:cNvSpPr/>
            <p:nvPr/>
          </p:nvSpPr>
          <p:spPr>
            <a:xfrm>
              <a:off x="7204075" y="2166936"/>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8" name="Shape 208"/>
            <p:cNvSpPr/>
            <p:nvPr/>
          </p:nvSpPr>
          <p:spPr>
            <a:xfrm>
              <a:off x="6996111" y="2286000"/>
              <a:ext cx="166686" cy="698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9" name="Shape 209"/>
            <p:cNvSpPr/>
            <p:nvPr/>
          </p:nvSpPr>
          <p:spPr>
            <a:xfrm>
              <a:off x="6337300" y="2152650"/>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0" name="Shape 210"/>
            <p:cNvSpPr/>
            <p:nvPr/>
          </p:nvSpPr>
          <p:spPr>
            <a:xfrm>
              <a:off x="5502275" y="2152650"/>
              <a:ext cx="168274" cy="714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1" name="Shape 211"/>
            <p:cNvSpPr/>
            <p:nvPr/>
          </p:nvSpPr>
          <p:spPr>
            <a:xfrm>
              <a:off x="4527550" y="1949450"/>
              <a:ext cx="168274"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2" name="Shape 212"/>
            <p:cNvSpPr/>
            <p:nvPr/>
          </p:nvSpPr>
          <p:spPr>
            <a:xfrm>
              <a:off x="4251325" y="1760536"/>
              <a:ext cx="168274" cy="69849"/>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3" name="Shape 213"/>
            <p:cNvSpPr/>
            <p:nvPr/>
          </p:nvSpPr>
          <p:spPr>
            <a:xfrm>
              <a:off x="4538662" y="1658936"/>
              <a:ext cx="168274"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4" name="Shape 214"/>
            <p:cNvSpPr/>
            <p:nvPr/>
          </p:nvSpPr>
          <p:spPr>
            <a:xfrm>
              <a:off x="3082925" y="165100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5" name="Shape 215"/>
            <p:cNvSpPr/>
            <p:nvPr/>
          </p:nvSpPr>
          <p:spPr>
            <a:xfrm>
              <a:off x="1727200" y="2027236"/>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6" name="Shape 216"/>
            <p:cNvSpPr/>
            <p:nvPr/>
          </p:nvSpPr>
          <p:spPr>
            <a:xfrm>
              <a:off x="1312862" y="214312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7" name="Shape 217"/>
            <p:cNvSpPr/>
            <p:nvPr/>
          </p:nvSpPr>
          <p:spPr>
            <a:xfrm>
              <a:off x="852487" y="22669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8" name="Shape 218"/>
            <p:cNvSpPr/>
            <p:nvPr/>
          </p:nvSpPr>
          <p:spPr>
            <a:xfrm>
              <a:off x="1008062" y="16827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9" name="Shape 219"/>
            <p:cNvSpPr/>
            <p:nvPr/>
          </p:nvSpPr>
          <p:spPr>
            <a:xfrm>
              <a:off x="2444750" y="166687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0" name="Shape 220"/>
            <p:cNvSpPr/>
            <p:nvPr/>
          </p:nvSpPr>
          <p:spPr>
            <a:xfrm>
              <a:off x="1778000" y="1687511"/>
              <a:ext cx="166686"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1" name="Shape 221"/>
            <p:cNvSpPr/>
            <p:nvPr/>
          </p:nvSpPr>
          <p:spPr>
            <a:xfrm>
              <a:off x="6557961" y="2038350"/>
              <a:ext cx="176212" cy="714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2" name="Shape 222"/>
            <p:cNvSpPr/>
            <p:nvPr/>
          </p:nvSpPr>
          <p:spPr>
            <a:xfrm>
              <a:off x="5519737" y="1846261"/>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3" name="Shape 223"/>
            <p:cNvSpPr/>
            <p:nvPr/>
          </p:nvSpPr>
          <p:spPr>
            <a:xfrm>
              <a:off x="5262562" y="1951036"/>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4" name="Shape 224"/>
            <p:cNvSpPr/>
            <p:nvPr/>
          </p:nvSpPr>
          <p:spPr>
            <a:xfrm>
              <a:off x="5038725" y="1765300"/>
              <a:ext cx="177800"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5" name="Shape 225"/>
            <p:cNvSpPr/>
            <p:nvPr/>
          </p:nvSpPr>
          <p:spPr>
            <a:xfrm>
              <a:off x="3803650" y="166846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395787" y="2295525"/>
              <a:ext cx="176212" cy="69849"/>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7" name="Shape 227"/>
            <p:cNvSpPr/>
            <p:nvPr/>
          </p:nvSpPr>
          <p:spPr>
            <a:xfrm>
              <a:off x="4216400" y="2054225"/>
              <a:ext cx="177800" cy="714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8" name="Shape 228"/>
            <p:cNvSpPr/>
            <p:nvPr/>
          </p:nvSpPr>
          <p:spPr>
            <a:xfrm>
              <a:off x="3970337" y="1839911"/>
              <a:ext cx="176212"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9" name="Shape 229"/>
            <p:cNvSpPr/>
            <p:nvPr/>
          </p:nvSpPr>
          <p:spPr>
            <a:xfrm>
              <a:off x="3527425" y="1747836"/>
              <a:ext cx="177800" cy="69849"/>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0" name="Shape 230"/>
            <p:cNvSpPr/>
            <p:nvPr/>
          </p:nvSpPr>
          <p:spPr>
            <a:xfrm>
              <a:off x="3221036" y="1844675"/>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1" name="Shape 231"/>
            <p:cNvSpPr/>
            <p:nvPr/>
          </p:nvSpPr>
          <p:spPr>
            <a:xfrm>
              <a:off x="2976561" y="2152650"/>
              <a:ext cx="177800"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2" name="Shape 232"/>
            <p:cNvSpPr/>
            <p:nvPr/>
          </p:nvSpPr>
          <p:spPr>
            <a:xfrm>
              <a:off x="2871786" y="1941511"/>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3" name="Shape 233"/>
            <p:cNvSpPr/>
            <p:nvPr/>
          </p:nvSpPr>
          <p:spPr>
            <a:xfrm>
              <a:off x="2759075" y="174307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4" name="Shape 234"/>
            <p:cNvSpPr/>
            <p:nvPr/>
          </p:nvSpPr>
          <p:spPr>
            <a:xfrm>
              <a:off x="2513011" y="2046286"/>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5" name="Shape 235"/>
            <p:cNvSpPr/>
            <p:nvPr/>
          </p:nvSpPr>
          <p:spPr>
            <a:xfrm>
              <a:off x="2189161" y="213201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6" name="Shape 236"/>
            <p:cNvSpPr/>
            <p:nvPr/>
          </p:nvSpPr>
          <p:spPr>
            <a:xfrm>
              <a:off x="2427286" y="1835150"/>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7" name="Shape 237"/>
            <p:cNvSpPr/>
            <p:nvPr/>
          </p:nvSpPr>
          <p:spPr>
            <a:xfrm>
              <a:off x="2054225" y="193992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8" name="Shape 238"/>
            <p:cNvSpPr/>
            <p:nvPr/>
          </p:nvSpPr>
          <p:spPr>
            <a:xfrm>
              <a:off x="2085975" y="176530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9" name="Shape 239"/>
            <p:cNvSpPr/>
            <p:nvPr/>
          </p:nvSpPr>
          <p:spPr>
            <a:xfrm>
              <a:off x="1717675" y="1851025"/>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0" name="Shape 240"/>
            <p:cNvSpPr/>
            <p:nvPr/>
          </p:nvSpPr>
          <p:spPr>
            <a:xfrm>
              <a:off x="1392237" y="1779586"/>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1" name="Shape 241"/>
            <p:cNvSpPr/>
            <p:nvPr/>
          </p:nvSpPr>
          <p:spPr>
            <a:xfrm>
              <a:off x="1389062" y="1930400"/>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2" name="Shape 242"/>
            <p:cNvSpPr/>
            <p:nvPr/>
          </p:nvSpPr>
          <p:spPr>
            <a:xfrm>
              <a:off x="1079500" y="1857375"/>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3" name="Shape 243"/>
            <p:cNvSpPr/>
            <p:nvPr/>
          </p:nvSpPr>
          <p:spPr>
            <a:xfrm>
              <a:off x="652462" y="1955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4" name="Shape 244"/>
            <p:cNvSpPr/>
            <p:nvPr/>
          </p:nvSpPr>
          <p:spPr>
            <a:xfrm>
              <a:off x="688975" y="174625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5" name="Shape 245"/>
            <p:cNvSpPr/>
            <p:nvPr/>
          </p:nvSpPr>
          <p:spPr>
            <a:xfrm>
              <a:off x="188911" y="2082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6" name="Shape 246"/>
            <p:cNvSpPr/>
            <p:nvPr/>
          </p:nvSpPr>
          <p:spPr>
            <a:xfrm>
              <a:off x="1362075" y="1589087"/>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7" name="Shape 247"/>
            <p:cNvSpPr/>
            <p:nvPr/>
          </p:nvSpPr>
          <p:spPr>
            <a:xfrm>
              <a:off x="2128836" y="16081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8" name="Shape 248"/>
            <p:cNvSpPr/>
            <p:nvPr/>
          </p:nvSpPr>
          <p:spPr>
            <a:xfrm>
              <a:off x="2760661" y="1600200"/>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9" name="Shape 249"/>
            <p:cNvSpPr/>
            <p:nvPr/>
          </p:nvSpPr>
          <p:spPr>
            <a:xfrm>
              <a:off x="3359150" y="1589087"/>
              <a:ext cx="158750"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0" name="Shape 250"/>
            <p:cNvSpPr/>
            <p:nvPr/>
          </p:nvSpPr>
          <p:spPr>
            <a:xfrm>
              <a:off x="3683000" y="14938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1" name="Shape 251"/>
            <p:cNvSpPr/>
            <p:nvPr/>
          </p:nvSpPr>
          <p:spPr>
            <a:xfrm>
              <a:off x="4129087" y="1579562"/>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2" name="Shape 252"/>
            <p:cNvSpPr/>
            <p:nvPr/>
          </p:nvSpPr>
          <p:spPr>
            <a:xfrm>
              <a:off x="2646361" y="2254250"/>
              <a:ext cx="168274"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3" name="Shape 253"/>
            <p:cNvSpPr/>
            <p:nvPr/>
          </p:nvSpPr>
          <p:spPr>
            <a:xfrm>
              <a:off x="4059237" y="2406650"/>
              <a:ext cx="195261"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4" name="Shape 254"/>
            <p:cNvSpPr/>
            <p:nvPr/>
          </p:nvSpPr>
          <p:spPr>
            <a:xfrm>
              <a:off x="5745162" y="2043111"/>
              <a:ext cx="17780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5" name="Shape 255"/>
            <p:cNvSpPr/>
            <p:nvPr/>
          </p:nvSpPr>
          <p:spPr>
            <a:xfrm>
              <a:off x="6018212" y="1924050"/>
              <a:ext cx="176212"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6" name="Shape 256"/>
            <p:cNvSpPr/>
            <p:nvPr/>
          </p:nvSpPr>
          <p:spPr>
            <a:xfrm>
              <a:off x="3387725"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7" name="Shape 257"/>
            <p:cNvSpPr/>
            <p:nvPr/>
          </p:nvSpPr>
          <p:spPr>
            <a:xfrm>
              <a:off x="2006600"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8" name="Shape 258"/>
            <p:cNvSpPr/>
            <p:nvPr/>
          </p:nvSpPr>
          <p:spPr>
            <a:xfrm>
              <a:off x="2335211" y="1379537"/>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9" name="Shape 259"/>
            <p:cNvSpPr/>
            <p:nvPr/>
          </p:nvSpPr>
          <p:spPr>
            <a:xfrm>
              <a:off x="2619375" y="1308100"/>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0" name="Shape 260"/>
            <p:cNvSpPr/>
            <p:nvPr/>
          </p:nvSpPr>
          <p:spPr>
            <a:xfrm>
              <a:off x="3044825" y="1379537"/>
              <a:ext cx="133349"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1" name="Shape 261"/>
            <p:cNvSpPr/>
            <p:nvPr/>
          </p:nvSpPr>
          <p:spPr>
            <a:xfrm>
              <a:off x="2730500" y="1465262"/>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2" name="Shape 262"/>
            <p:cNvSpPr/>
            <p:nvPr/>
          </p:nvSpPr>
          <p:spPr>
            <a:xfrm>
              <a:off x="3036886" y="1519237"/>
              <a:ext cx="150811"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3" name="Shape 263"/>
            <p:cNvSpPr/>
            <p:nvPr/>
          </p:nvSpPr>
          <p:spPr>
            <a:xfrm>
              <a:off x="2446336" y="1527175"/>
              <a:ext cx="14128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4" name="Shape 264"/>
            <p:cNvSpPr/>
            <p:nvPr/>
          </p:nvSpPr>
          <p:spPr>
            <a:xfrm>
              <a:off x="1708150" y="1512887"/>
              <a:ext cx="16033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5" name="Shape 265"/>
            <p:cNvSpPr/>
            <p:nvPr/>
          </p:nvSpPr>
          <p:spPr>
            <a:xfrm>
              <a:off x="3148011" y="6392862"/>
              <a:ext cx="309561" cy="16668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6" name="Shape 266"/>
            <p:cNvSpPr/>
            <p:nvPr/>
          </p:nvSpPr>
          <p:spPr>
            <a:xfrm>
              <a:off x="3905250" y="5827712"/>
              <a:ext cx="311149" cy="1778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7" name="Shape 267"/>
            <p:cNvSpPr/>
            <p:nvPr/>
          </p:nvSpPr>
          <p:spPr>
            <a:xfrm>
              <a:off x="5140325" y="49545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8" name="Shape 268"/>
            <p:cNvSpPr/>
            <p:nvPr/>
          </p:nvSpPr>
          <p:spPr>
            <a:xfrm>
              <a:off x="5635625" y="4572000"/>
              <a:ext cx="249237"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9" name="Shape 269"/>
            <p:cNvSpPr/>
            <p:nvPr/>
          </p:nvSpPr>
          <p:spPr>
            <a:xfrm>
              <a:off x="4591050" y="53609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0" name="Shape 270"/>
            <p:cNvSpPr/>
            <p:nvPr/>
          </p:nvSpPr>
          <p:spPr>
            <a:xfrm>
              <a:off x="6142037" y="4217987"/>
              <a:ext cx="239711" cy="133349"/>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1" name="Shape 271"/>
            <p:cNvSpPr/>
            <p:nvPr/>
          </p:nvSpPr>
          <p:spPr>
            <a:xfrm>
              <a:off x="6492875" y="3929062"/>
              <a:ext cx="247649"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2" name="Shape 272"/>
            <p:cNvSpPr/>
            <p:nvPr/>
          </p:nvSpPr>
          <p:spPr>
            <a:xfrm>
              <a:off x="6869111" y="3673475"/>
              <a:ext cx="212724" cy="1143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3" name="Shape 273"/>
            <p:cNvSpPr/>
            <p:nvPr/>
          </p:nvSpPr>
          <p:spPr>
            <a:xfrm>
              <a:off x="7480300" y="3209925"/>
              <a:ext cx="212724" cy="115886"/>
            </a:xfrm>
            <a:prstGeom prst="ellipse">
              <a:avLst/>
            </a:prstGeom>
            <a:gradFill>
              <a:gsLst>
                <a:gs pos="0">
                  <a:schemeClr val="dk1"/>
                </a:gs>
                <a:gs pos="100000">
                  <a:srgbClr val="32324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4" name="Shape 274"/>
            <p:cNvSpPr/>
            <p:nvPr/>
          </p:nvSpPr>
          <p:spPr>
            <a:xfrm>
              <a:off x="7196136" y="3432175"/>
              <a:ext cx="220662"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5" name="Shape 275"/>
            <p:cNvSpPr/>
            <p:nvPr/>
          </p:nvSpPr>
          <p:spPr>
            <a:xfrm>
              <a:off x="7720011" y="3048000"/>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6" name="Shape 276"/>
            <p:cNvSpPr/>
            <p:nvPr/>
          </p:nvSpPr>
          <p:spPr>
            <a:xfrm>
              <a:off x="7951786" y="2868611"/>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7" name="Shape 277"/>
            <p:cNvSpPr/>
            <p:nvPr/>
          </p:nvSpPr>
          <p:spPr>
            <a:xfrm>
              <a:off x="8193086" y="2701925"/>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8" name="Shape 278"/>
            <p:cNvSpPr/>
            <p:nvPr/>
          </p:nvSpPr>
          <p:spPr>
            <a:xfrm>
              <a:off x="8377236" y="2562225"/>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9" name="Shape 279"/>
            <p:cNvSpPr/>
            <p:nvPr/>
          </p:nvSpPr>
          <p:spPr>
            <a:xfrm>
              <a:off x="8569325" y="2414586"/>
              <a:ext cx="195261"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0" name="Shape 280"/>
            <p:cNvSpPr/>
            <p:nvPr/>
          </p:nvSpPr>
          <p:spPr>
            <a:xfrm>
              <a:off x="5167312" y="6462712"/>
              <a:ext cx="311149" cy="168274"/>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1" name="Shape 281"/>
            <p:cNvSpPr/>
            <p:nvPr/>
          </p:nvSpPr>
          <p:spPr>
            <a:xfrm>
              <a:off x="5795962" y="5862637"/>
              <a:ext cx="311149" cy="176212"/>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2" name="Shape 282"/>
            <p:cNvSpPr/>
            <p:nvPr/>
          </p:nvSpPr>
          <p:spPr>
            <a:xfrm>
              <a:off x="7577136" y="5881687"/>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3" name="Shape 283"/>
            <p:cNvSpPr/>
            <p:nvPr/>
          </p:nvSpPr>
          <p:spPr>
            <a:xfrm>
              <a:off x="7129461" y="6427787"/>
              <a:ext cx="311149" cy="166686"/>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4" name="Shape 284"/>
            <p:cNvSpPr/>
            <p:nvPr/>
          </p:nvSpPr>
          <p:spPr>
            <a:xfrm>
              <a:off x="6332537" y="5391150"/>
              <a:ext cx="266699" cy="15239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5" name="Shape 285"/>
            <p:cNvSpPr/>
            <p:nvPr/>
          </p:nvSpPr>
          <p:spPr>
            <a:xfrm>
              <a:off x="6767511" y="4986337"/>
              <a:ext cx="265111"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6" name="Shape 286"/>
            <p:cNvSpPr/>
            <p:nvPr/>
          </p:nvSpPr>
          <p:spPr>
            <a:xfrm>
              <a:off x="8007350" y="5426075"/>
              <a:ext cx="265111" cy="150811"/>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7" name="Shape 287"/>
            <p:cNvSpPr/>
            <p:nvPr/>
          </p:nvSpPr>
          <p:spPr>
            <a:xfrm>
              <a:off x="7227886" y="45608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8" name="Shape 288"/>
            <p:cNvSpPr/>
            <p:nvPr/>
          </p:nvSpPr>
          <p:spPr>
            <a:xfrm>
              <a:off x="8402636" y="4946650"/>
              <a:ext cx="266699"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9" name="Shape 289"/>
            <p:cNvSpPr/>
            <p:nvPr/>
          </p:nvSpPr>
          <p:spPr>
            <a:xfrm>
              <a:off x="8726486" y="4570412"/>
              <a:ext cx="247649" cy="141287"/>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0" name="Shape 290"/>
            <p:cNvSpPr/>
            <p:nvPr/>
          </p:nvSpPr>
          <p:spPr>
            <a:xfrm>
              <a:off x="7575550" y="42433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1" name="Shape 291"/>
            <p:cNvSpPr/>
            <p:nvPr/>
          </p:nvSpPr>
          <p:spPr>
            <a:xfrm>
              <a:off x="7883525" y="3949700"/>
              <a:ext cx="247649" cy="13334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2" name="Shape 292"/>
            <p:cNvSpPr/>
            <p:nvPr/>
          </p:nvSpPr>
          <p:spPr>
            <a:xfrm>
              <a:off x="8642350" y="3257550"/>
              <a:ext cx="212724"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3" name="Shape 293"/>
            <p:cNvSpPr/>
            <p:nvPr/>
          </p:nvSpPr>
          <p:spPr>
            <a:xfrm>
              <a:off x="8193086" y="3673475"/>
              <a:ext cx="222250"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4" name="Shape 294"/>
            <p:cNvSpPr/>
            <p:nvPr/>
          </p:nvSpPr>
          <p:spPr>
            <a:xfrm>
              <a:off x="8442325" y="3454400"/>
              <a:ext cx="212724" cy="9683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5" name="Shape 295"/>
            <p:cNvSpPr/>
            <p:nvPr/>
          </p:nvSpPr>
          <p:spPr>
            <a:xfrm>
              <a:off x="8859836" y="3068636"/>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6" name="Shape 296"/>
            <p:cNvSpPr/>
            <p:nvPr/>
          </p:nvSpPr>
          <p:spPr>
            <a:xfrm>
              <a:off x="9031286" y="2874961"/>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7" name="Shape 297"/>
            <p:cNvSpPr/>
            <p:nvPr/>
          </p:nvSpPr>
          <p:spPr>
            <a:xfrm>
              <a:off x="8990011" y="4254500"/>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8" name="Shape 298"/>
            <p:cNvSpPr/>
            <p:nvPr/>
          </p:nvSpPr>
          <p:spPr>
            <a:xfrm>
              <a:off x="-103186" y="4548187"/>
              <a:ext cx="238124"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9" name="Shape 299"/>
            <p:cNvSpPr/>
            <p:nvPr/>
          </p:nvSpPr>
          <p:spPr>
            <a:xfrm>
              <a:off x="3175" y="3932237"/>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0" name="Shape 300"/>
            <p:cNvSpPr/>
            <p:nvPr/>
          </p:nvSpPr>
          <p:spPr>
            <a:xfrm>
              <a:off x="-14286" y="2279650"/>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1" name="Shape 301"/>
            <p:cNvSpPr/>
            <p:nvPr/>
          </p:nvSpPr>
          <p:spPr>
            <a:xfrm>
              <a:off x="8928100" y="6365875"/>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sp>
        <p:nvSpPr>
          <p:cNvPr id="302" name="Shape 302"/>
          <p:cNvSpPr txBox="1">
            <a:spLocks noGrp="1"/>
          </p:cNvSpPr>
          <p:nvPr>
            <p:ph type="sldNum" idx="12"/>
          </p:nvPr>
        </p:nvSpPr>
        <p:spPr>
          <a:xfrm>
            <a:off x="6553200" y="6243637"/>
            <a:ext cx="21335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3" name="Shape 30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4" name="Shape 304"/>
          <p:cNvSpPr txBox="1">
            <a:spLocks noGrp="1"/>
          </p:cNvSpPr>
          <p:nvPr>
            <p:ph type="ftr" idx="11"/>
          </p:nvPr>
        </p:nvSpPr>
        <p:spPr>
          <a:xfrm>
            <a:off x="3124200" y="6243637"/>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5" name="Shape 305"/>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Arial"/>
              <a:buChar char="•"/>
              <a:defRPr/>
            </a:lvl1pPr>
            <a:lvl2pPr marL="742950" marR="0" indent="-196850" algn="l" rtl="0">
              <a:spcBef>
                <a:spcPts val="560"/>
              </a:spcBef>
              <a:spcAft>
                <a:spcPts val="0"/>
              </a:spcAft>
              <a:buClr>
                <a:schemeClr val="folHlink"/>
              </a:buClr>
              <a:buFont typeface="Arial"/>
              <a:buChar char="■"/>
              <a:defRPr/>
            </a:lvl2pPr>
            <a:lvl3pPr marL="1143000" marR="0" indent="-76200" algn="l" rtl="0">
              <a:spcBef>
                <a:spcPts val="480"/>
              </a:spcBef>
              <a:spcAft>
                <a:spcPts val="0"/>
              </a:spcAft>
              <a:buClr>
                <a:schemeClr val="hlink"/>
              </a:buClr>
              <a:buFont typeface="Arial"/>
              <a:buChar char="•"/>
              <a:defRPr/>
            </a:lvl3pPr>
            <a:lvl4pPr marL="1600200" marR="0" indent="-165100" algn="l" rtl="0">
              <a:spcBef>
                <a:spcPts val="400"/>
              </a:spcBef>
              <a:spcAft>
                <a:spcPts val="0"/>
              </a:spcAft>
              <a:buClr>
                <a:schemeClr val="folHlink"/>
              </a:buClr>
              <a:buFont typeface="Arial"/>
              <a:buChar char="■"/>
              <a:defRPr/>
            </a:lvl4pPr>
            <a:lvl5pPr marL="2057400" marR="0" indent="-101600" algn="l" rtl="0">
              <a:spcBef>
                <a:spcPts val="400"/>
              </a:spcBef>
              <a:spcAft>
                <a:spcPts val="0"/>
              </a:spcAft>
              <a:buClr>
                <a:schemeClr val="hlink"/>
              </a:buClr>
              <a:buFont typeface="Arial"/>
              <a:buChar char="•"/>
              <a:defRPr/>
            </a:lvl5pPr>
            <a:lvl6pPr marL="2514600" marR="0" indent="-101600" algn="l" rtl="0">
              <a:spcBef>
                <a:spcPts val="400"/>
              </a:spcBef>
              <a:spcAft>
                <a:spcPts val="0"/>
              </a:spcAft>
              <a:buClr>
                <a:schemeClr val="hlink"/>
              </a:buClr>
              <a:buFont typeface="Arial"/>
              <a:buChar char="•"/>
              <a:defRPr/>
            </a:lvl6pPr>
            <a:lvl7pPr marL="2971800" marR="0" indent="-101600" algn="l" rtl="0">
              <a:spcBef>
                <a:spcPts val="400"/>
              </a:spcBef>
              <a:spcAft>
                <a:spcPts val="0"/>
              </a:spcAft>
              <a:buClr>
                <a:schemeClr val="hlink"/>
              </a:buClr>
              <a:buFont typeface="Arial"/>
              <a:buChar char="•"/>
              <a:defRPr/>
            </a:lvl7pPr>
            <a:lvl8pPr marL="3429000" marR="0" indent="-101600" algn="l" rtl="0">
              <a:spcBef>
                <a:spcPts val="400"/>
              </a:spcBef>
              <a:spcAft>
                <a:spcPts val="0"/>
              </a:spcAft>
              <a:buClr>
                <a:schemeClr val="hlink"/>
              </a:buClr>
              <a:buFont typeface="Arial"/>
              <a:buChar char="•"/>
              <a:defRPr/>
            </a:lvl8pPr>
            <a:lvl9pPr marL="3886200" marR="0" indent="-101600" algn="l" rtl="0">
              <a:spcBef>
                <a:spcPts val="400"/>
              </a:spcBef>
              <a:spcAft>
                <a:spcPts val="0"/>
              </a:spcAft>
              <a:buClr>
                <a:schemeClr val="hlink"/>
              </a:buClr>
              <a:buFont typeface="Arial"/>
              <a:buChar char="•"/>
              <a:defRPr/>
            </a:lvl9pPr>
          </a:lstStyle>
          <a:p>
            <a:endParaRPr/>
          </a:p>
        </p:txBody>
      </p:sp>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0"/>
        <p:cNvGrpSpPr/>
        <p:nvPr/>
      </p:nvGrpSpPr>
      <p:grpSpPr>
        <a:xfrm>
          <a:off x="0" y="0"/>
          <a:ext cx="0" cy="0"/>
          <a:chOff x="0" y="0"/>
          <a:chExt cx="0" cy="0"/>
        </a:xfrm>
      </p:grpSpPr>
      <p:sp>
        <p:nvSpPr>
          <p:cNvPr id="341" name="Shape 34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42" name="Shape 34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3" name="Shape 34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44" name="Shape 34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5" name="Shape 34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6" name="Shape 34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0"/>
        <p:cNvGrpSpPr/>
        <p:nvPr/>
      </p:nvGrpSpPr>
      <p:grpSpPr>
        <a:xfrm>
          <a:off x="0" y="0"/>
          <a:ext cx="0" cy="0"/>
          <a:chOff x="0" y="0"/>
          <a:chExt cx="0" cy="0"/>
        </a:xfrm>
      </p:grpSpPr>
      <p:sp>
        <p:nvSpPr>
          <p:cNvPr id="351" name="Shape 35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3" name="Shape 35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54" name="Shape 35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5" name="Shape 35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6" name="Shape 35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Shape 37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72" name="Shape 37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3" name="Shape 37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74" name="Shape 37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5" name="Shape 37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6" name="Shape 37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3"/>
        <p:cNvGrpSpPr/>
        <p:nvPr/>
      </p:nvGrpSpPr>
      <p:grpSpPr>
        <a:xfrm>
          <a:off x="0" y="0"/>
          <a:ext cx="0" cy="0"/>
          <a:chOff x="0" y="0"/>
          <a:chExt cx="0" cy="0"/>
        </a:xfrm>
      </p:grpSpPr>
      <p:sp>
        <p:nvSpPr>
          <p:cNvPr id="404" name="Shape 40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405" name="Shape 4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6" name="Shape 40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407" name="Shape 407"/>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8" name="Shape 408"/>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9" name="Shape 409"/>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3184172669"/>
      </p:ext>
    </p:extLst>
  </p:cSld>
  <p:clrMap bg1="lt1" tx1="dk1" bg2="dk2" tx2="lt2" accent1="accent1" accent2="accent2" accent3="accent3" accent4="accent4" accent5="accent5" accent6="accent6" hlink="hlink" folHlink="folHlink"/>
  <p:sldLayoutIdLst>
    <p:sldLayoutId id="214748369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36839637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Shape 9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97" name="Shape 9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8" name="Shape 9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99" name="Shape 9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
        <p:nvSpPr>
          <p:cNvPr id="100" name="Shape 10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
        <p:nvSpPr>
          <p:cNvPr id="101" name="Shape 10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Tree>
    <p:extLst>
      <p:ext uri="{BB962C8B-B14F-4D97-AF65-F5344CB8AC3E}">
        <p14:creationId xmlns:p14="http://schemas.microsoft.com/office/powerpoint/2010/main" val="2643313595"/>
      </p:ext>
    </p:extLst>
  </p:cSld>
  <p:clrMap bg1="lt1" tx1="dk1" bg2="dk2" tx2="lt2" accent1="accent1" accent2="accent2" accent3="accent3" accent4="accent4" accent5="accent5" accent6="accent6" hlink="hlink" folHlink="folHlink"/>
  <p:sldLayoutIdLst>
    <p:sldLayoutId id="2147483705"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8.jpg"/><Relationship Id="rId4" Type="http://schemas.openxmlformats.org/officeDocument/2006/relationships/image" Target="../media/image11.jpg"/><Relationship Id="rId9" Type="http://schemas.openxmlformats.org/officeDocument/2006/relationships/image" Target="../media/image16.jpg"/></Relationships>
</file>

<file path=ppt/slides/_rels/slide2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8.jpg"/></Relationships>
</file>

<file path=ppt/slides/_rels/slide2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211158203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3810000" y="3266613"/>
            <a:ext cx="4537073" cy="2209799"/>
          </a:xfrm>
        </p:spPr>
        <p:txBody>
          <a:bodyPr/>
          <a:lstStyle/>
          <a:p>
            <a:pPr marL="228600" indent="0">
              <a:buNone/>
            </a:pPr>
            <a:r>
              <a:rPr lang="en-US" sz="3600" dirty="0">
                <a:solidFill>
                  <a:schemeClr val="bg1"/>
                </a:solidFill>
              </a:rPr>
              <a:t>The transgression of the law</a:t>
            </a:r>
          </a:p>
        </p:txBody>
      </p:sp>
      <p:sp>
        <p:nvSpPr>
          <p:cNvPr id="4" name="Rectangle 3"/>
          <p:cNvSpPr/>
          <p:nvPr/>
        </p:nvSpPr>
        <p:spPr>
          <a:xfrm>
            <a:off x="1447800" y="3352800"/>
            <a:ext cx="13388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sin</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Equal 4"/>
          <p:cNvSpPr/>
          <p:nvPr/>
        </p:nvSpPr>
        <p:spPr>
          <a:xfrm>
            <a:off x="3048000" y="336173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4-Point Star 6"/>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2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25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838200" y="2514600"/>
            <a:ext cx="3124200" cy="2514600"/>
          </a:xfrm>
        </p:spPr>
        <p:txBody>
          <a:bodyPr/>
          <a:lstStyle/>
          <a:p>
            <a:pPr marL="228600" indent="0">
              <a:buNone/>
            </a:pPr>
            <a:r>
              <a:rPr lang="en-US" sz="3200" dirty="0">
                <a:solidFill>
                  <a:schemeClr val="bg1"/>
                </a:solidFill>
              </a:rPr>
              <a:t>The law is a description of the character of God</a:t>
            </a:r>
          </a:p>
        </p:txBody>
      </p:sp>
      <p:pic>
        <p:nvPicPr>
          <p:cNvPr id="1026" name="Picture 2" descr="http://pmcdeadline2.files.wordpress.com/2014/01/ten_commandments__131121204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3838575"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3913" y="5334000"/>
            <a:ext cx="2986087" cy="523220"/>
          </a:xfrm>
          <a:prstGeom prst="rect">
            <a:avLst/>
          </a:prstGeom>
          <a:noFill/>
        </p:spPr>
        <p:txBody>
          <a:bodyPr wrap="square" rtlCol="0">
            <a:spAutoFit/>
          </a:bodyPr>
          <a:lstStyle/>
          <a:p>
            <a:pPr algn="ctr"/>
            <a:r>
              <a:rPr lang="en-US" sz="2800" dirty="0">
                <a:solidFill>
                  <a:schemeClr val="bg1"/>
                </a:solidFill>
              </a:rPr>
              <a:t>God’s Character</a:t>
            </a:r>
          </a:p>
        </p:txBody>
      </p:sp>
    </p:spTree>
    <p:extLst>
      <p:ext uri="{BB962C8B-B14F-4D97-AF65-F5344CB8AC3E}">
        <p14:creationId xmlns:p14="http://schemas.microsoft.com/office/powerpoint/2010/main" val="36832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1000"/>
                                        <p:tgtEl>
                                          <p:spTgt spid="10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687387" y="2514601"/>
            <a:ext cx="3579813" cy="3352799"/>
          </a:xfrm>
        </p:spPr>
        <p:txBody>
          <a:bodyPr/>
          <a:lstStyle/>
          <a:p>
            <a:pPr marL="228600" indent="0">
              <a:buNone/>
            </a:pPr>
            <a:r>
              <a:rPr lang="en-US" sz="2800" dirty="0">
                <a:solidFill>
                  <a:schemeClr val="bg1"/>
                </a:solidFill>
              </a:rPr>
              <a:t>When we break the law, we go against God’s character and break our relationship with Him</a:t>
            </a:r>
          </a:p>
        </p:txBody>
      </p:sp>
      <p:pic>
        <p:nvPicPr>
          <p:cNvPr id="4" name="Picture 2" descr="http://pmcdeadline2.files.wordpress.com/2014/01/ten_commandments__131121204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3838575"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a:off x="4814887" y="2895600"/>
            <a:ext cx="2743200" cy="2057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33913" y="5334000"/>
            <a:ext cx="2986087" cy="523220"/>
          </a:xfrm>
          <a:prstGeom prst="rect">
            <a:avLst/>
          </a:prstGeom>
          <a:noFill/>
        </p:spPr>
        <p:txBody>
          <a:bodyPr wrap="square" rtlCol="0">
            <a:spAutoFit/>
          </a:bodyPr>
          <a:lstStyle/>
          <a:p>
            <a:pPr algn="ctr"/>
            <a:r>
              <a:rPr lang="en-US" sz="2800" dirty="0">
                <a:solidFill>
                  <a:schemeClr val="bg1"/>
                </a:solidFill>
              </a:rPr>
              <a:t>God’s Character’</a:t>
            </a:r>
          </a:p>
        </p:txBody>
      </p:sp>
    </p:spTree>
    <p:extLst>
      <p:ext uri="{BB962C8B-B14F-4D97-AF65-F5344CB8AC3E}">
        <p14:creationId xmlns:p14="http://schemas.microsoft.com/office/powerpoint/2010/main" val="8776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881062"/>
          </a:xfrm>
        </p:spPr>
        <p:txBody>
          <a:bodyPr/>
          <a:lstStyle/>
          <a:p>
            <a:r>
              <a:rPr lang="en-US" sz="4400" b="1" i="1" dirty="0">
                <a:solidFill>
                  <a:srgbClr val="FFC000"/>
                </a:solidFill>
              </a:rPr>
              <a:t>God wants to restore our relationship with Him </a:t>
            </a:r>
          </a:p>
        </p:txBody>
      </p:sp>
      <p:sp>
        <p:nvSpPr>
          <p:cNvPr id="3" name="Text Placeholder 2"/>
          <p:cNvSpPr>
            <a:spLocks noGrp="1"/>
          </p:cNvSpPr>
          <p:nvPr>
            <p:ph type="body" idx="1"/>
          </p:nvPr>
        </p:nvSpPr>
        <p:spPr>
          <a:xfrm>
            <a:off x="687387" y="2514600"/>
            <a:ext cx="7812086" cy="3505199"/>
          </a:xfrm>
        </p:spPr>
        <p:txBody>
          <a:bodyPr/>
          <a:lstStyle/>
          <a:p>
            <a:r>
              <a:rPr lang="en-US" sz="3600" dirty="0">
                <a:solidFill>
                  <a:schemeClr val="bg1"/>
                </a:solidFill>
              </a:rPr>
              <a:t>“God was in Christ, reconciling the world to Himself.” 1 Cor 5:19</a:t>
            </a:r>
          </a:p>
        </p:txBody>
      </p:sp>
    </p:spTree>
    <p:extLst>
      <p:ext uri="{BB962C8B-B14F-4D97-AF65-F5344CB8AC3E}">
        <p14:creationId xmlns:p14="http://schemas.microsoft.com/office/powerpoint/2010/main" val="35269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Why Doctrine?</a:t>
            </a:r>
          </a:p>
        </p:txBody>
      </p:sp>
      <p:sp>
        <p:nvSpPr>
          <p:cNvPr id="3" name="Text Placeholder 2"/>
          <p:cNvSpPr>
            <a:spLocks noGrp="1"/>
          </p:cNvSpPr>
          <p:nvPr>
            <p:ph type="body" idx="1"/>
          </p:nvPr>
        </p:nvSpPr>
        <p:spPr>
          <a:xfrm>
            <a:off x="687387" y="1981200"/>
            <a:ext cx="7812086" cy="3962399"/>
          </a:xfrm>
        </p:spPr>
        <p:txBody>
          <a:bodyPr/>
          <a:lstStyle/>
          <a:p>
            <a:r>
              <a:rPr lang="en-US" sz="3200" dirty="0">
                <a:solidFill>
                  <a:schemeClr val="bg1"/>
                </a:solidFill>
              </a:rPr>
              <a:t>If Christianity is the restoration of a relationship, why doctrine?</a:t>
            </a:r>
          </a:p>
          <a:p>
            <a:r>
              <a:rPr lang="en-US" sz="3200" dirty="0">
                <a:solidFill>
                  <a:schemeClr val="bg1"/>
                </a:solidFill>
              </a:rPr>
              <a:t>Key elements of intimate relationships:</a:t>
            </a:r>
          </a:p>
          <a:p>
            <a:pPr lvl="1"/>
            <a:r>
              <a:rPr lang="en-US" sz="3200" dirty="0">
                <a:solidFill>
                  <a:schemeClr val="bg1"/>
                </a:solidFill>
              </a:rPr>
              <a:t>Knowledge of </a:t>
            </a:r>
            <a:r>
              <a:rPr lang="en-US" sz="3200" dirty="0">
                <a:solidFill>
                  <a:srgbClr val="FFC000"/>
                </a:solidFill>
              </a:rPr>
              <a:t>other person</a:t>
            </a:r>
          </a:p>
          <a:p>
            <a:pPr lvl="1"/>
            <a:r>
              <a:rPr lang="en-US" sz="3200" dirty="0">
                <a:solidFill>
                  <a:schemeClr val="bg1"/>
                </a:solidFill>
              </a:rPr>
              <a:t>Knowledge of </a:t>
            </a:r>
            <a:r>
              <a:rPr lang="en-US" sz="3200" dirty="0">
                <a:solidFill>
                  <a:srgbClr val="FFC000"/>
                </a:solidFill>
              </a:rPr>
              <a:t>self</a:t>
            </a:r>
          </a:p>
          <a:p>
            <a:pPr lvl="1"/>
            <a:r>
              <a:rPr lang="en-US" sz="3200" dirty="0">
                <a:solidFill>
                  <a:schemeClr val="bg1"/>
                </a:solidFill>
              </a:rPr>
              <a:t>Understanding of the </a:t>
            </a:r>
            <a:r>
              <a:rPr lang="en-US" sz="3200" dirty="0">
                <a:solidFill>
                  <a:srgbClr val="FFC000"/>
                </a:solidFill>
              </a:rPr>
              <a:t>proper relationship</a:t>
            </a:r>
            <a:r>
              <a:rPr lang="en-US" sz="3200" dirty="0">
                <a:solidFill>
                  <a:schemeClr val="bg1"/>
                </a:solidFill>
              </a:rPr>
              <a:t> between us</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85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rgbClr val="FFC000"/>
                </a:solidFill>
              </a:rPr>
              <a:t>Doctrine…</a:t>
            </a:r>
          </a:p>
        </p:txBody>
      </p:sp>
      <p:sp>
        <p:nvSpPr>
          <p:cNvPr id="5" name="Text Placeholder 4"/>
          <p:cNvSpPr>
            <a:spLocks noGrp="1"/>
          </p:cNvSpPr>
          <p:nvPr>
            <p:ph type="body" idx="1"/>
          </p:nvPr>
        </p:nvSpPr>
        <p:spPr>
          <a:xfrm>
            <a:off x="687387" y="2057400"/>
            <a:ext cx="7618413" cy="3962399"/>
          </a:xfrm>
        </p:spPr>
        <p:txBody>
          <a:bodyPr/>
          <a:lstStyle/>
          <a:p>
            <a:r>
              <a:rPr lang="en-US" sz="3600" dirty="0">
                <a:solidFill>
                  <a:schemeClr val="bg1"/>
                </a:solidFill>
              </a:rPr>
              <a:t>Tells us about </a:t>
            </a:r>
            <a:r>
              <a:rPr lang="en-US" sz="3600" dirty="0">
                <a:solidFill>
                  <a:srgbClr val="FFC000"/>
                </a:solidFill>
              </a:rPr>
              <a:t>God</a:t>
            </a:r>
          </a:p>
          <a:p>
            <a:endParaRPr lang="en-US" sz="3600" dirty="0">
              <a:solidFill>
                <a:schemeClr val="bg1"/>
              </a:solidFill>
            </a:endParaRPr>
          </a:p>
          <a:p>
            <a:r>
              <a:rPr lang="en-US" sz="3600" dirty="0">
                <a:solidFill>
                  <a:schemeClr val="bg1"/>
                </a:solidFill>
              </a:rPr>
              <a:t>Helps us understand </a:t>
            </a:r>
            <a:r>
              <a:rPr lang="en-US" sz="3600" dirty="0">
                <a:solidFill>
                  <a:srgbClr val="FFC000"/>
                </a:solidFill>
              </a:rPr>
              <a:t>ourselves</a:t>
            </a:r>
          </a:p>
          <a:p>
            <a:endParaRPr lang="en-US" sz="3600" dirty="0">
              <a:solidFill>
                <a:schemeClr val="bg1"/>
              </a:solidFill>
            </a:endParaRPr>
          </a:p>
          <a:p>
            <a:r>
              <a:rPr lang="en-US" sz="3600" dirty="0">
                <a:solidFill>
                  <a:schemeClr val="bg1"/>
                </a:solidFill>
              </a:rPr>
              <a:t>Describes our </a:t>
            </a:r>
            <a:r>
              <a:rPr lang="en-US" sz="3600" dirty="0">
                <a:solidFill>
                  <a:srgbClr val="FFC000"/>
                </a:solidFill>
              </a:rPr>
              <a:t>proper relationship </a:t>
            </a:r>
            <a:r>
              <a:rPr lang="en-US" sz="3600" dirty="0">
                <a:solidFill>
                  <a:schemeClr val="bg1"/>
                </a:solidFill>
              </a:rPr>
              <a:t>with God</a:t>
            </a:r>
            <a:endParaRPr lang="en-US" sz="3600" dirty="0">
              <a:solidFill>
                <a:srgbClr val="FFC000"/>
              </a:solidFill>
            </a:endParaRPr>
          </a:p>
        </p:txBody>
      </p:sp>
      <p:sp>
        <p:nvSpPr>
          <p:cNvPr id="6" name="Rectangle 5"/>
          <p:cNvSpPr/>
          <p:nvPr/>
        </p:nvSpPr>
        <p:spPr>
          <a:xfrm>
            <a:off x="3323902" y="3244334"/>
            <a:ext cx="2496196" cy="369332"/>
          </a:xfrm>
          <a:prstGeom prst="rect">
            <a:avLst/>
          </a:prstGeom>
        </p:spPr>
        <p:txBody>
          <a:bodyPr wrap="none">
            <a:spAutoFit/>
          </a:bodyPr>
          <a:lstStyle/>
          <a:p>
            <a:r>
              <a:rPr lang="en-US" sz="1800" kern="1200" dirty="0">
                <a:ea typeface="+mn-ea"/>
                <a:cs typeface="+mn-cs"/>
              </a:rPr>
              <a:t>eliasbrasil@gmail.com</a:t>
            </a:r>
          </a:p>
        </p:txBody>
      </p:sp>
    </p:spTree>
    <p:extLst>
      <p:ext uri="{BB962C8B-B14F-4D97-AF65-F5344CB8AC3E}">
        <p14:creationId xmlns:p14="http://schemas.microsoft.com/office/powerpoint/2010/main" val="120797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Knowledge Matters</a:t>
            </a:r>
          </a:p>
        </p:txBody>
      </p:sp>
      <p:sp>
        <p:nvSpPr>
          <p:cNvPr id="3" name="Text Placeholder 2"/>
          <p:cNvSpPr>
            <a:spLocks noGrp="1"/>
          </p:cNvSpPr>
          <p:nvPr>
            <p:ph type="body" idx="1"/>
          </p:nvPr>
        </p:nvSpPr>
        <p:spPr/>
        <p:txBody>
          <a:bodyPr/>
          <a:lstStyle/>
          <a:p>
            <a:r>
              <a:rPr lang="en-US" sz="3200" dirty="0">
                <a:solidFill>
                  <a:schemeClr val="bg1"/>
                </a:solidFill>
              </a:rPr>
              <a:t>“Then she </a:t>
            </a:r>
            <a:r>
              <a:rPr lang="en-US" sz="3200" dirty="0">
                <a:solidFill>
                  <a:srgbClr val="FFC000"/>
                </a:solidFill>
              </a:rPr>
              <a:t>forgot</a:t>
            </a:r>
            <a:r>
              <a:rPr lang="en-US" sz="3200" dirty="0">
                <a:solidFill>
                  <a:schemeClr val="bg1"/>
                </a:solidFill>
              </a:rPr>
              <a:t> me.” Hos 2:13</a:t>
            </a:r>
          </a:p>
          <a:p>
            <a:r>
              <a:rPr lang="en-US" sz="3200" dirty="0">
                <a:solidFill>
                  <a:schemeClr val="bg1"/>
                </a:solidFill>
              </a:rPr>
              <a:t>“And this is eternal life, that they may </a:t>
            </a:r>
            <a:r>
              <a:rPr lang="en-US" sz="3200" dirty="0">
                <a:solidFill>
                  <a:srgbClr val="FFC000"/>
                </a:solidFill>
              </a:rPr>
              <a:t>know</a:t>
            </a:r>
            <a:r>
              <a:rPr lang="en-US" sz="3200" dirty="0">
                <a:solidFill>
                  <a:schemeClr val="bg1"/>
                </a:solidFill>
              </a:rPr>
              <a:t> You, the </a:t>
            </a:r>
            <a:r>
              <a:rPr lang="en-US" sz="3200" dirty="0">
                <a:solidFill>
                  <a:srgbClr val="FFC000"/>
                </a:solidFill>
              </a:rPr>
              <a:t>only true </a:t>
            </a:r>
            <a:r>
              <a:rPr lang="en-US" sz="3200" dirty="0">
                <a:solidFill>
                  <a:schemeClr val="bg1"/>
                </a:solidFill>
              </a:rPr>
              <a:t>God, and Jesus Christ whom You have sent.” Jn 17:3</a:t>
            </a:r>
          </a:p>
          <a:p>
            <a:r>
              <a:rPr lang="en-US" sz="3200" kern="1200" dirty="0">
                <a:solidFill>
                  <a:srgbClr val="FFFFFF"/>
                </a:solidFill>
                <a:latin typeface="Arial" panose="020B0604020202020204" pitchFamily="34" charset="0"/>
                <a:cs typeface="Arial" panose="020B0604020202020204" pitchFamily="34" charset="0"/>
              </a:rPr>
              <a:t>“I will betroth you to Me in faithfulness, and you shall </a:t>
            </a:r>
            <a:r>
              <a:rPr lang="en-US" sz="3200" kern="1200" dirty="0">
                <a:solidFill>
                  <a:srgbClr val="FFC000"/>
                </a:solidFill>
                <a:latin typeface="Arial" panose="020B0604020202020204" pitchFamily="34" charset="0"/>
                <a:cs typeface="Arial" panose="020B0604020202020204" pitchFamily="34" charset="0"/>
              </a:rPr>
              <a:t>know the LORD</a:t>
            </a:r>
            <a:r>
              <a:rPr lang="en-US" sz="3200" kern="1200" dirty="0">
                <a:solidFill>
                  <a:srgbClr val="FFFFFF"/>
                </a:solidFill>
                <a:latin typeface="Arial" panose="020B0604020202020204" pitchFamily="34" charset="0"/>
                <a:cs typeface="Arial" panose="020B0604020202020204" pitchFamily="34" charset="0"/>
              </a:rPr>
              <a:t>.”  Hos 2:20</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790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1295400"/>
            <a:ext cx="7812086" cy="3962399"/>
          </a:xfrm>
        </p:spPr>
        <p:txBody>
          <a:bodyPr/>
          <a:lstStyle/>
          <a:p>
            <a:r>
              <a:rPr lang="en-US" sz="3200" dirty="0">
                <a:solidFill>
                  <a:schemeClr val="bg1"/>
                </a:solidFill>
                <a:latin typeface="Arial" panose="020B0604020202020204" pitchFamily="34" charset="0"/>
                <a:cs typeface="Arial" panose="020B0604020202020204" pitchFamily="34" charset="0"/>
              </a:rPr>
              <a:t>“There is </a:t>
            </a:r>
            <a:r>
              <a:rPr lang="en-US" sz="3200" dirty="0">
                <a:solidFill>
                  <a:srgbClr val="FFC000"/>
                </a:solidFill>
                <a:latin typeface="Arial" panose="020B0604020202020204" pitchFamily="34" charset="0"/>
                <a:cs typeface="Arial" panose="020B0604020202020204" pitchFamily="34" charset="0"/>
              </a:rPr>
              <a:t>no truth </a:t>
            </a:r>
            <a:r>
              <a:rPr lang="en-US" sz="3200" dirty="0">
                <a:solidFill>
                  <a:schemeClr val="bg1"/>
                </a:solidFill>
                <a:latin typeface="Arial" panose="020B0604020202020204" pitchFamily="34" charset="0"/>
                <a:cs typeface="Arial" panose="020B0604020202020204" pitchFamily="34" charset="0"/>
              </a:rPr>
              <a:t>or mercy or </a:t>
            </a:r>
            <a:r>
              <a:rPr lang="en-US" sz="3200" dirty="0">
                <a:solidFill>
                  <a:srgbClr val="FFC000"/>
                </a:solidFill>
                <a:latin typeface="Arial" panose="020B0604020202020204" pitchFamily="34" charset="0"/>
                <a:cs typeface="Arial" panose="020B0604020202020204" pitchFamily="34" charset="0"/>
              </a:rPr>
              <a:t>knowledge</a:t>
            </a:r>
            <a:r>
              <a:rPr lang="en-US" sz="3200" dirty="0">
                <a:solidFill>
                  <a:schemeClr val="bg1"/>
                </a:solidFill>
                <a:latin typeface="Arial" panose="020B0604020202020204" pitchFamily="34" charset="0"/>
                <a:cs typeface="Arial" panose="020B0604020202020204" pitchFamily="34" charset="0"/>
              </a:rPr>
              <a:t> of God in the land. . . My people are destroyed for </a:t>
            </a:r>
            <a:r>
              <a:rPr lang="en-US" sz="3200" dirty="0">
                <a:solidFill>
                  <a:srgbClr val="FFC000"/>
                </a:solidFill>
                <a:latin typeface="Arial" panose="020B0604020202020204" pitchFamily="34" charset="0"/>
                <a:cs typeface="Arial" panose="020B0604020202020204" pitchFamily="34" charset="0"/>
              </a:rPr>
              <a:t>lack of knowledge</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Segoe UI"/>
              </a:rPr>
              <a:t>Hos 4:2,</a:t>
            </a:r>
            <a:r>
              <a:rPr lang="en-US" sz="3200" dirty="0">
                <a:solidFill>
                  <a:schemeClr val="bg1"/>
                </a:solidFill>
                <a:latin typeface="Segoe UI Light"/>
              </a:rPr>
              <a:t> </a:t>
            </a:r>
            <a:r>
              <a:rPr lang="en-US" sz="3200" b="1" dirty="0">
                <a:solidFill>
                  <a:schemeClr val="bg1"/>
                </a:solidFill>
                <a:latin typeface="Segoe UI"/>
              </a:rPr>
              <a:t>4:6</a:t>
            </a:r>
          </a:p>
          <a:p>
            <a:endParaRPr lang="en-US" sz="3200" b="1" dirty="0">
              <a:solidFill>
                <a:schemeClr val="bg1"/>
              </a:solidFill>
              <a:latin typeface="Segoe UI"/>
            </a:endParaRPr>
          </a:p>
          <a:p>
            <a:r>
              <a:rPr lang="en-US" sz="3200" dirty="0">
                <a:solidFill>
                  <a:schemeClr val="bg1"/>
                </a:solidFill>
                <a:latin typeface="Arial" panose="020B0604020202020204" pitchFamily="34" charset="0"/>
                <a:cs typeface="Arial" panose="020B0604020202020204" pitchFamily="34" charset="0"/>
              </a:rPr>
              <a:t>“Let us </a:t>
            </a:r>
            <a:r>
              <a:rPr lang="en-US" sz="3200" dirty="0">
                <a:solidFill>
                  <a:srgbClr val="FFC000"/>
                </a:solidFill>
                <a:latin typeface="Arial" panose="020B0604020202020204" pitchFamily="34" charset="0"/>
                <a:cs typeface="Arial" panose="020B0604020202020204" pitchFamily="34" charset="0"/>
              </a:rPr>
              <a:t>peruse knowledge </a:t>
            </a:r>
            <a:r>
              <a:rPr lang="en-US" sz="3200" dirty="0">
                <a:solidFill>
                  <a:schemeClr val="bg1"/>
                </a:solidFill>
                <a:latin typeface="Arial" panose="020B0604020202020204" pitchFamily="34" charset="0"/>
                <a:cs typeface="Arial" panose="020B0604020202020204" pitchFamily="34" charset="0"/>
              </a:rPr>
              <a:t>of the Lord.” Hos 6:3</a:t>
            </a:r>
          </a:p>
        </p:txBody>
      </p:sp>
    </p:spTree>
    <p:extLst>
      <p:ext uri="{BB962C8B-B14F-4D97-AF65-F5344CB8AC3E}">
        <p14:creationId xmlns:p14="http://schemas.microsoft.com/office/powerpoint/2010/main" val="116023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114" y="914400"/>
            <a:ext cx="7620000" cy="4524315"/>
          </a:xfrm>
          <a:prstGeom prst="rect">
            <a:avLst/>
          </a:prstGeom>
        </p:spPr>
        <p:txBody>
          <a:bodyPr wrap="square">
            <a:spAutoFit/>
          </a:bodyPr>
          <a:lstStyle/>
          <a:p>
            <a:r>
              <a:rPr lang="en-US" sz="3600" kern="1200" dirty="0">
                <a:solidFill>
                  <a:schemeClr val="bg1"/>
                </a:solidFill>
                <a:latin typeface="Arial" panose="020B0604020202020204" pitchFamily="34" charset="0"/>
                <a:ea typeface="+mn-ea"/>
                <a:cs typeface="Arial" panose="020B0604020202020204" pitchFamily="34" charset="0"/>
              </a:rPr>
              <a:t>And we </a:t>
            </a:r>
            <a:r>
              <a:rPr lang="en-US" sz="3600" kern="1200" dirty="0">
                <a:solidFill>
                  <a:srgbClr val="FFC000"/>
                </a:solidFill>
                <a:latin typeface="Arial" panose="020B0604020202020204" pitchFamily="34" charset="0"/>
                <a:ea typeface="+mn-ea"/>
                <a:cs typeface="Arial" panose="020B0604020202020204" pitchFamily="34" charset="0"/>
              </a:rPr>
              <a:t>know</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that the Son of God has come and has given us an </a:t>
            </a:r>
            <a:r>
              <a:rPr lang="en-US" sz="3600" kern="1200" dirty="0">
                <a:solidFill>
                  <a:srgbClr val="FFC000"/>
                </a:solidFill>
                <a:latin typeface="Arial" panose="020B0604020202020204" pitchFamily="34" charset="0"/>
                <a:ea typeface="+mn-ea"/>
                <a:cs typeface="Arial" panose="020B0604020202020204" pitchFamily="34" charset="0"/>
              </a:rPr>
              <a:t>understanding,</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that we may </a:t>
            </a:r>
            <a:r>
              <a:rPr lang="en-US" sz="3600" kern="1200" dirty="0">
                <a:solidFill>
                  <a:srgbClr val="FFC000"/>
                </a:solidFill>
                <a:latin typeface="Arial" panose="020B0604020202020204" pitchFamily="34" charset="0"/>
                <a:ea typeface="+mn-ea"/>
                <a:cs typeface="Arial" panose="020B0604020202020204" pitchFamily="34" charset="0"/>
              </a:rPr>
              <a:t>know Him who is true; </a:t>
            </a:r>
            <a:r>
              <a:rPr lang="en-US" sz="3600" kern="1200" dirty="0">
                <a:solidFill>
                  <a:schemeClr val="bg1"/>
                </a:solidFill>
                <a:latin typeface="Arial" panose="020B0604020202020204" pitchFamily="34" charset="0"/>
                <a:ea typeface="+mn-ea"/>
                <a:cs typeface="Arial" panose="020B0604020202020204" pitchFamily="34" charset="0"/>
              </a:rPr>
              <a:t>and we are in Him who is true, in His Son Jesus Christ. This is the</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rgbClr val="FFC000"/>
                </a:solidFill>
                <a:latin typeface="Arial" panose="020B0604020202020204" pitchFamily="34" charset="0"/>
                <a:ea typeface="+mn-ea"/>
                <a:cs typeface="Arial" panose="020B0604020202020204" pitchFamily="34" charset="0"/>
              </a:rPr>
              <a:t>true God </a:t>
            </a:r>
            <a:r>
              <a:rPr lang="en-US" sz="3600" kern="1200" dirty="0">
                <a:solidFill>
                  <a:schemeClr val="bg1"/>
                </a:solidFill>
                <a:latin typeface="Arial" panose="020B0604020202020204" pitchFamily="34" charset="0"/>
                <a:ea typeface="+mn-ea"/>
                <a:cs typeface="Arial" panose="020B0604020202020204" pitchFamily="34" charset="0"/>
              </a:rPr>
              <a:t>and eternal life. </a:t>
            </a:r>
          </a:p>
          <a:p>
            <a:r>
              <a:rPr lang="en-US" sz="3600" kern="1200" dirty="0">
                <a:solidFill>
                  <a:schemeClr val="bg1"/>
                </a:solidFill>
                <a:latin typeface="Arial" panose="020B0604020202020204" pitchFamily="34" charset="0"/>
                <a:ea typeface="+mn-ea"/>
                <a:cs typeface="Arial" panose="020B0604020202020204" pitchFamily="34" charset="0"/>
              </a:rPr>
              <a:t>¶ Little children, keep yourselves from</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rgbClr val="FFC000"/>
                </a:solidFill>
                <a:latin typeface="Arial" panose="020B0604020202020204" pitchFamily="34" charset="0"/>
                <a:ea typeface="+mn-ea"/>
                <a:cs typeface="Arial" panose="020B0604020202020204" pitchFamily="34" charset="0"/>
              </a:rPr>
              <a:t>idols</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Amen</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b="1" kern="1200" dirty="0">
                <a:solidFill>
                  <a:srgbClr val="FFFFFF"/>
                </a:solidFill>
                <a:latin typeface="Arial" panose="020B0604020202020204" pitchFamily="34" charset="0"/>
                <a:ea typeface="+mn-ea"/>
                <a:cs typeface="Arial" panose="020B0604020202020204" pitchFamily="34" charset="0"/>
              </a:rPr>
              <a:t>1John 5:21</a:t>
            </a:r>
            <a:r>
              <a:rPr lang="en-US" sz="3600" kern="1200" dirty="0">
                <a:solidFill>
                  <a:schemeClr val="bg1"/>
                </a:solidFill>
                <a:latin typeface="Arial" panose="020B0604020202020204" pitchFamily="34" charset="0"/>
                <a:ea typeface="+mn-ea"/>
                <a:cs typeface="Arial" panose="020B0604020202020204" pitchFamily="34" charset="0"/>
              </a:rPr>
              <a:t>, 22</a:t>
            </a:r>
          </a:p>
        </p:txBody>
      </p:sp>
    </p:spTree>
    <p:extLst>
      <p:ext uri="{BB962C8B-B14F-4D97-AF65-F5344CB8AC3E}">
        <p14:creationId xmlns:p14="http://schemas.microsoft.com/office/powerpoint/2010/main" val="116276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850"/>
            <a:ext cx="7772400" cy="1454150"/>
          </a:xfrm>
        </p:spPr>
        <p:txBody>
          <a:bodyPr/>
          <a:lstStyle/>
          <a:p>
            <a:r>
              <a:rPr lang="en-US" sz="4400" b="1" i="1" dirty="0">
                <a:solidFill>
                  <a:srgbClr val="FFC000"/>
                </a:solidFill>
              </a:rPr>
              <a:t>Doctrines Influence Relationship by:</a:t>
            </a:r>
          </a:p>
        </p:txBody>
      </p:sp>
      <p:sp>
        <p:nvSpPr>
          <p:cNvPr id="3" name="Text Placeholder 2"/>
          <p:cNvSpPr>
            <a:spLocks noGrp="1"/>
          </p:cNvSpPr>
          <p:nvPr>
            <p:ph type="body" idx="1"/>
          </p:nvPr>
        </p:nvSpPr>
        <p:spPr>
          <a:xfrm>
            <a:off x="687387" y="2438400"/>
            <a:ext cx="7812086" cy="3581399"/>
          </a:xfrm>
        </p:spPr>
        <p:txBody>
          <a:bodyPr/>
          <a:lstStyle/>
          <a:p>
            <a:r>
              <a:rPr lang="en-US" sz="3600" dirty="0">
                <a:solidFill>
                  <a:schemeClr val="bg1"/>
                </a:solidFill>
              </a:rPr>
              <a:t>Their influence on character</a:t>
            </a:r>
          </a:p>
          <a:p>
            <a:endParaRPr lang="en-US" sz="3600" dirty="0">
              <a:solidFill>
                <a:schemeClr val="bg1"/>
              </a:solidFill>
            </a:endParaRPr>
          </a:p>
          <a:p>
            <a:r>
              <a:rPr lang="en-US" sz="3600" dirty="0">
                <a:solidFill>
                  <a:schemeClr val="bg1"/>
                </a:solidFill>
              </a:rPr>
              <a:t>The results of rejecting key elements of the personality of another person</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47801"/>
            <a:ext cx="7772400" cy="1219199"/>
          </a:xfrm>
        </p:spPr>
        <p:txBody>
          <a:bodyPr/>
          <a:lstStyle/>
          <a:p>
            <a:r>
              <a:rPr lang="en-US" sz="4400" b="1" i="1" dirty="0">
                <a:solidFill>
                  <a:srgbClr val="FFC000"/>
                </a:solidFill>
              </a:rPr>
              <a:t> Doctrine and Personal Relationship with God</a:t>
            </a:r>
          </a:p>
        </p:txBody>
      </p:sp>
      <p:sp>
        <p:nvSpPr>
          <p:cNvPr id="6" name="Subtitle 5"/>
          <p:cNvSpPr>
            <a:spLocks noGrp="1"/>
          </p:cNvSpPr>
          <p:nvPr>
            <p:ph type="subTitle" idx="1"/>
          </p:nvPr>
        </p:nvSpPr>
        <p:spPr/>
        <p:txBody>
          <a:bodyPr/>
          <a:lstStyle/>
          <a:p>
            <a:pPr lvl="0">
              <a:buSzPct val="25000"/>
            </a:pPr>
            <a:r>
              <a:rPr lang="en-US" sz="3200" dirty="0">
                <a:solidFill>
                  <a:srgbClr val="EAEAEA"/>
                </a:solidFill>
              </a:rPr>
              <a:t>By E. Edward Zinke</a:t>
            </a:r>
          </a:p>
        </p:txBody>
      </p:sp>
    </p:spTree>
    <p:extLst>
      <p:ext uri="{BB962C8B-B14F-4D97-AF65-F5344CB8AC3E}">
        <p14:creationId xmlns:p14="http://schemas.microsoft.com/office/powerpoint/2010/main" val="303362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C000"/>
                </a:solidFill>
              </a:rPr>
              <a:t>Illustrations</a:t>
            </a:r>
            <a:r>
              <a:rPr lang="en-US" sz="4800" dirty="0">
                <a:solidFill>
                  <a:schemeClr val="accent1">
                    <a:lumMod val="40000"/>
                    <a:lumOff val="60000"/>
                  </a:schemeClr>
                </a:solidFill>
              </a:rPr>
              <a:t> </a:t>
            </a:r>
            <a:endParaRPr lang="en-US" sz="4800" dirty="0"/>
          </a:p>
        </p:txBody>
      </p:sp>
      <p:sp>
        <p:nvSpPr>
          <p:cNvPr id="3" name="Text Placeholder 2"/>
          <p:cNvSpPr>
            <a:spLocks noGrp="1"/>
          </p:cNvSpPr>
          <p:nvPr>
            <p:ph type="body" idx="1"/>
          </p:nvPr>
        </p:nvSpPr>
        <p:spPr/>
        <p:txBody>
          <a:bodyPr/>
          <a:lstStyle/>
          <a:p>
            <a:r>
              <a:rPr lang="en-US" sz="3600" dirty="0">
                <a:solidFill>
                  <a:schemeClr val="bg1"/>
                </a:solidFill>
              </a:rPr>
              <a:t>The Sabbath</a:t>
            </a:r>
          </a:p>
          <a:p>
            <a:r>
              <a:rPr lang="en-US" sz="3600" dirty="0">
                <a:solidFill>
                  <a:schemeClr val="bg1"/>
                </a:solidFill>
              </a:rPr>
              <a:t>Creation</a:t>
            </a:r>
          </a:p>
        </p:txBody>
      </p:sp>
    </p:spTree>
    <p:extLst>
      <p:ext uri="{BB962C8B-B14F-4D97-AF65-F5344CB8AC3E}">
        <p14:creationId xmlns:p14="http://schemas.microsoft.com/office/powerpoint/2010/main" val="414842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34"/>
        <p:cNvGrpSpPr/>
        <p:nvPr/>
      </p:nvGrpSpPr>
      <p:grpSpPr>
        <a:xfrm>
          <a:off x="0" y="0"/>
          <a:ext cx="0" cy="0"/>
          <a:chOff x="0" y="0"/>
          <a:chExt cx="0" cy="0"/>
        </a:xfrm>
      </p:grpSpPr>
      <p:pic>
        <p:nvPicPr>
          <p:cNvPr id="1035" name="Shape 1035"/>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36" name="Shape 1036"/>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7" name="Shape 1037"/>
          <p:cNvSpPr txBox="1"/>
          <p:nvPr/>
        </p:nvSpPr>
        <p:spPr>
          <a:xfrm>
            <a:off x="914400" y="533400"/>
            <a:ext cx="70866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38" name="Shape 1038"/>
          <p:cNvSpPr txBox="1"/>
          <p:nvPr/>
        </p:nvSpPr>
        <p:spPr>
          <a:xfrm>
            <a:off x="914400" y="2008186"/>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sp>
        <p:nvSpPr>
          <p:cNvPr id="1039" name="Shape 1039"/>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0" name="Shape 1040"/>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41" name="Shape 1041"/>
          <p:cNvPicPr preferRelativeResize="0"/>
          <p:nvPr/>
        </p:nvPicPr>
        <p:blipFill rotWithShape="1">
          <a:blip r:embed="rId4">
            <a:alphaModFix/>
            <a:extLst>
              <a:ext uri="{BEBA8EAE-BF5A-486C-A8C5-ECC9F3942E4B}">
                <a14:imgProps xmlns:a14="http://schemas.microsoft.com/office/drawing/2010/main">
                  <a14:imgLayer r:embed="rId5">
                    <a14:imgEffect>
                      <a14:backgroundRemoval t="0" b="99411" l="786" r="98625"/>
                    </a14:imgEffect>
                  </a14:imgLayer>
                </a14:imgProps>
              </a:ext>
            </a:extLst>
          </a:blip>
          <a:srcRect/>
          <a:stretch/>
        </p:blipFill>
        <p:spPr>
          <a:xfrm>
            <a:off x="5029200" y="1501775"/>
            <a:ext cx="3429000" cy="45672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barn(inVertical)">
                                      <p:cBhvr>
                                        <p:cTn id="7" dur="5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45"/>
        <p:cNvGrpSpPr/>
        <p:nvPr/>
      </p:nvGrpSpPr>
      <p:grpSpPr>
        <a:xfrm>
          <a:off x="0" y="0"/>
          <a:ext cx="0" cy="0"/>
          <a:chOff x="0" y="0"/>
          <a:chExt cx="0" cy="0"/>
        </a:xfrm>
      </p:grpSpPr>
      <p:sp>
        <p:nvSpPr>
          <p:cNvPr id="1046" name="Shape 1046"/>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7" name="Shape 1047"/>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8" name="Shape 1048"/>
          <p:cNvSpPr txBox="1"/>
          <p:nvPr/>
        </p:nvSpPr>
        <p:spPr>
          <a:xfrm>
            <a:off x="914400" y="533400"/>
            <a:ext cx="66294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49" name="Shape 1049"/>
          <p:cNvSpPr txBox="1"/>
          <p:nvPr/>
        </p:nvSpPr>
        <p:spPr>
          <a:xfrm>
            <a:off x="914400" y="2008186"/>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pic>
        <p:nvPicPr>
          <p:cNvPr id="1055" name="Shape 1055"/>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50" name="Shape 1050"/>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nvGrpSpPr>
          <p:cNvPr id="1051" name="Shape 1051"/>
          <p:cNvGrpSpPr/>
          <p:nvPr/>
        </p:nvGrpSpPr>
        <p:grpSpPr>
          <a:xfrm>
            <a:off x="4952999" y="1501774"/>
            <a:ext cx="3581399" cy="4668836"/>
            <a:chOff x="5181600" y="1508125"/>
            <a:chExt cx="3124199" cy="3124199"/>
          </a:xfrm>
        </p:grpSpPr>
        <p:sp>
          <p:nvSpPr>
            <p:cNvPr id="1052" name="Shape 1052"/>
            <p:cNvSpPr/>
            <p:nvPr/>
          </p:nvSpPr>
          <p:spPr>
            <a:xfrm>
              <a:off x="5486400" y="1812925"/>
              <a:ext cx="2514599" cy="2514599"/>
            </a:xfrm>
            <a:prstGeom prst="ellipse">
              <a:avLst/>
            </a:prstGeom>
            <a:solidFill>
              <a:schemeClr val="dk2"/>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53" name="Shape 1053"/>
            <p:cNvPicPr preferRelativeResize="0"/>
            <p:nvPr/>
          </p:nvPicPr>
          <p:blipFill rotWithShape="1">
            <a:blip r:embed="rId4">
              <a:alphaModFix/>
              <a:extLst>
                <a:ext uri="{BEBA8EAE-BF5A-486C-A8C5-ECC9F3942E4B}">
                  <a14:imgProps xmlns:a14="http://schemas.microsoft.com/office/drawing/2010/main">
                    <a14:imgLayer r:embed="rId5">
                      <a14:imgEffect>
                        <a14:backgroundRemoval t="0" b="100000" l="0" r="100000"/>
                      </a14:imgEffect>
                    </a14:imgLayer>
                  </a14:imgProps>
                </a:ext>
              </a:extLst>
            </a:blip>
            <a:srcRect/>
            <a:stretch/>
          </p:blipFill>
          <p:spPr>
            <a:xfrm>
              <a:off x="5181600" y="1508125"/>
              <a:ext cx="3124199" cy="3124199"/>
            </a:xfrm>
            <a:prstGeom prst="rect">
              <a:avLst/>
            </a:prstGeom>
            <a:noFill/>
            <a:ln>
              <a:noFill/>
            </a:ln>
          </p:spPr>
        </p:pic>
      </p:grpSp>
      <p:sp>
        <p:nvSpPr>
          <p:cNvPr id="1054" name="Shape 1054"/>
          <p:cNvSpPr/>
          <p:nvPr/>
        </p:nvSpPr>
        <p:spPr>
          <a:xfrm>
            <a:off x="5257800" y="1941511"/>
            <a:ext cx="2965449" cy="3771900"/>
          </a:xfrm>
          <a:prstGeom prst="ellipse">
            <a:avLst/>
          </a:prstGeom>
          <a:noFill/>
          <a:ln w="76200"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wipe(down)">
                                      <p:cBhvr>
                                        <p:cTn id="7"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59"/>
        <p:cNvGrpSpPr/>
        <p:nvPr/>
      </p:nvGrpSpPr>
      <p:grpSpPr>
        <a:xfrm>
          <a:off x="0" y="0"/>
          <a:ext cx="0" cy="0"/>
          <a:chOff x="0" y="0"/>
          <a:chExt cx="0" cy="0"/>
        </a:xfrm>
      </p:grpSpPr>
      <p:pic>
        <p:nvPicPr>
          <p:cNvPr id="1060" name="Shape 1060"/>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61" name="Shape 1061"/>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2" name="Shape 1062"/>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3" name="Shape 1063"/>
          <p:cNvSpPr txBox="1"/>
          <p:nvPr/>
        </p:nvSpPr>
        <p:spPr>
          <a:xfrm>
            <a:off x="914400" y="552450"/>
            <a:ext cx="66294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64" name="Shape 1064"/>
          <p:cNvSpPr txBox="1"/>
          <p:nvPr/>
        </p:nvSpPr>
        <p:spPr>
          <a:xfrm>
            <a:off x="914400" y="2000250"/>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sp>
        <p:nvSpPr>
          <p:cNvPr id="1065" name="Shape 1065"/>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66" name="Shape 1066"/>
          <p:cNvPicPr preferRelativeResize="0"/>
          <p:nvPr/>
        </p:nvPicPr>
        <p:blipFill rotWithShape="1">
          <a:blip r:embed="rId4">
            <a:alphaModFix/>
            <a:extLst>
              <a:ext uri="{BEBA8EAE-BF5A-486C-A8C5-ECC9F3942E4B}">
                <a14:imgProps xmlns:a14="http://schemas.microsoft.com/office/drawing/2010/main">
                  <a14:imgLayer r:embed="rId5">
                    <a14:imgEffect>
                      <a14:backgroundRemoval t="0" b="100000" l="9949" r="89796"/>
                    </a14:imgEffect>
                  </a14:imgLayer>
                </a14:imgProps>
              </a:ext>
            </a:extLst>
          </a:blip>
          <a:srcRect/>
          <a:stretch/>
        </p:blipFill>
        <p:spPr>
          <a:xfrm>
            <a:off x="4038600" y="1806575"/>
            <a:ext cx="5486399" cy="3878262"/>
          </a:xfrm>
          <a:prstGeom prst="rect">
            <a:avLst/>
          </a:prstGeom>
          <a:noFill/>
          <a:ln>
            <a:noFill/>
          </a:ln>
        </p:spPr>
      </p:pic>
      <p:sp>
        <p:nvSpPr>
          <p:cNvPr id="1067" name="Shape 1067"/>
          <p:cNvSpPr/>
          <p:nvPr/>
        </p:nvSpPr>
        <p:spPr>
          <a:xfrm>
            <a:off x="5435600" y="2109786"/>
            <a:ext cx="2666999" cy="3552825"/>
          </a:xfrm>
          <a:prstGeom prst="ellipse">
            <a:avLst/>
          </a:prstGeom>
          <a:noFill/>
          <a:ln w="76200"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66"/>
                                        </p:tgtEl>
                                        <p:attrNameLst>
                                          <p:attrName>style.visibility</p:attrName>
                                        </p:attrNameLst>
                                      </p:cBhvr>
                                      <p:to>
                                        <p:strVal val="visible"/>
                                      </p:to>
                                    </p:set>
                                    <p:animEffect transition="in" filter="circle(in)">
                                      <p:cBhvr>
                                        <p:cTn id="7" dur="2000"/>
                                        <p:tgtEl>
                                          <p:spTgt spid="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71"/>
        <p:cNvGrpSpPr/>
        <p:nvPr/>
      </p:nvGrpSpPr>
      <p:grpSpPr>
        <a:xfrm>
          <a:off x="0" y="0"/>
          <a:ext cx="0" cy="0"/>
          <a:chOff x="0" y="0"/>
          <a:chExt cx="0" cy="0"/>
        </a:xfrm>
      </p:grpSpPr>
      <p:pic>
        <p:nvPicPr>
          <p:cNvPr id="1072" name="Shape 1072"/>
          <p:cNvPicPr preferRelativeResize="0"/>
          <p:nvPr/>
        </p:nvPicPr>
        <p:blipFill rotWithShape="1">
          <a:blip r:embed="rId3">
            <a:alphaModFix/>
          </a:blip>
          <a:srcRect/>
          <a:stretch/>
        </p:blipFill>
        <p:spPr>
          <a:xfrm>
            <a:off x="4267200" y="3633787"/>
            <a:ext cx="3809999" cy="2130424"/>
          </a:xfrm>
          <a:prstGeom prst="rect">
            <a:avLst/>
          </a:prstGeom>
          <a:noFill/>
          <a:ln>
            <a:noFill/>
          </a:ln>
        </p:spPr>
      </p:pic>
      <p:pic>
        <p:nvPicPr>
          <p:cNvPr id="1073" name="Shape 1073"/>
          <p:cNvPicPr preferRelativeResize="0"/>
          <p:nvPr/>
        </p:nvPicPr>
        <p:blipFill rotWithShape="1">
          <a:blip r:embed="rId4">
            <a:alphaModFix/>
          </a:blip>
          <a:srcRect/>
          <a:stretch/>
        </p:blipFill>
        <p:spPr>
          <a:xfrm>
            <a:off x="4267200" y="1095375"/>
            <a:ext cx="3805237" cy="2120899"/>
          </a:xfrm>
          <a:prstGeom prst="rect">
            <a:avLst/>
          </a:prstGeom>
          <a:noFill/>
          <a:ln>
            <a:noFill/>
          </a:ln>
        </p:spPr>
      </p:pic>
      <p:sp>
        <p:nvSpPr>
          <p:cNvPr id="1074" name="Shape 1074"/>
          <p:cNvSpPr txBox="1"/>
          <p:nvPr/>
        </p:nvSpPr>
        <p:spPr>
          <a:xfrm>
            <a:off x="990600" y="1603375"/>
            <a:ext cx="2971799" cy="25542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baseline="0" dirty="0">
                <a:solidFill>
                  <a:schemeClr val="bg1"/>
                </a:solidFill>
                <a:latin typeface="Arial"/>
                <a:ea typeface="Arial"/>
                <a:cs typeface="Arial"/>
                <a:sym typeface="Arial"/>
              </a:rPr>
              <a:t>Which God represents the God of the Bible?</a:t>
            </a:r>
          </a:p>
        </p:txBody>
      </p:sp>
      <p:sp>
        <p:nvSpPr>
          <p:cNvPr id="5" name="4-Point Star 4"/>
          <p:cNvSpPr/>
          <p:nvPr/>
        </p:nvSpPr>
        <p:spPr>
          <a:xfrm>
            <a:off x="8458200" y="228600"/>
            <a:ext cx="381000" cy="457200"/>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73"/>
                                        </p:tgtEl>
                                        <p:attrNameLst>
                                          <p:attrName>style.visibility</p:attrName>
                                        </p:attrNameLst>
                                      </p:cBhvr>
                                      <p:to>
                                        <p:strVal val="visible"/>
                                      </p:to>
                                    </p:set>
                                    <p:animEffect transition="in" filter="wipe(down)">
                                      <p:cBhvr>
                                        <p:cTn id="7" dur="500"/>
                                        <p:tgtEl>
                                          <p:spTgt spid="107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wipe(down)">
                                      <p:cBhvr>
                                        <p:cTn id="11"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Shape 107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C19859"/>
                </a:solidFill>
                <a:latin typeface="Arial"/>
                <a:ea typeface="Arial"/>
                <a:cs typeface="Arial"/>
                <a:sym typeface="Arial"/>
              </a:rPr>
              <a:t>Who Do We Worship?</a:t>
            </a:r>
          </a:p>
        </p:txBody>
      </p:sp>
      <p:sp>
        <p:nvSpPr>
          <p:cNvPr id="1080" name="Shape 1080"/>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active, revealing God of Abraham, Isaac, and Jacob?</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God of the Red Sea</a:t>
            </a:r>
          </a:p>
        </p:txBody>
      </p:sp>
      <p:sp>
        <p:nvSpPr>
          <p:cNvPr id="1081" name="Shape 1081"/>
          <p:cNvSpPr txBox="1">
            <a:spLocks noGrp="1"/>
          </p:cNvSpPr>
          <p:nvPr>
            <p:ph type="body" idx="2"/>
          </p:nvPr>
        </p:nvSpPr>
        <p:spPr>
          <a:xfrm>
            <a:off x="4668837" y="2057400"/>
            <a:ext cx="383063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gods of Ahab, Ishtar, and Jezebel who do not respond, speak, or act?</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god of the Reed Sea who could not open the Red Sea?</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Shape 108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088" name="Shape 108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089" name="Shape 108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090" name="Shape 109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091" name="Shape 1091"/>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092" name="Shape 1092"/>
          <p:cNvPicPr preferRelativeResize="0"/>
          <p:nvPr/>
        </p:nvPicPr>
        <p:blipFill rotWithShape="1">
          <a:blip r:embed="rId8">
            <a:alphaModFix/>
          </a:blip>
          <a:srcRect/>
          <a:stretch/>
        </p:blipFill>
        <p:spPr>
          <a:xfrm>
            <a:off x="3876675" y="5038725"/>
            <a:ext cx="4524374" cy="1333499"/>
          </a:xfrm>
          <a:prstGeom prst="rect">
            <a:avLst/>
          </a:prstGeom>
          <a:noFill/>
          <a:ln w="38100" cap="rnd">
            <a:solidFill>
              <a:srgbClr val="000000"/>
            </a:solidFill>
            <a:prstDash val="solid"/>
            <a:miter/>
            <a:headEnd type="none" w="med" len="med"/>
            <a:tailEnd type="none" w="med" len="med"/>
          </a:ln>
        </p:spPr>
      </p:pic>
      <p:pic>
        <p:nvPicPr>
          <p:cNvPr id="1093" name="Shape 1093"/>
          <p:cNvPicPr preferRelativeResize="0"/>
          <p:nvPr/>
        </p:nvPicPr>
        <p:blipFill rotWithShape="1">
          <a:blip r:embed="rId9">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094" name="Shape 1094"/>
          <p:cNvPicPr preferRelativeResize="0"/>
          <p:nvPr/>
        </p:nvPicPr>
        <p:blipFill rotWithShape="1">
          <a:blip r:embed="rId10">
            <a:alphaModFix/>
          </a:blip>
          <a:srcRect/>
          <a:stretch/>
        </p:blipFill>
        <p:spPr>
          <a:xfrm>
            <a:off x="6600825" y="3486150"/>
            <a:ext cx="1792286" cy="1554162"/>
          </a:xfrm>
          <a:prstGeom prst="rect">
            <a:avLst/>
          </a:prstGeom>
          <a:noFill/>
          <a:ln w="38100" cap="rnd">
            <a:solidFill>
              <a:srgbClr val="000000"/>
            </a:solidFill>
            <a:prstDash val="solid"/>
            <a:miter/>
            <a:headEnd type="none" w="med" len="med"/>
            <a:tailEnd type="none" w="med" len="med"/>
          </a:ln>
        </p:spPr>
      </p:pic>
      <p:pic>
        <p:nvPicPr>
          <p:cNvPr id="1095" name="Shape 1095"/>
          <p:cNvPicPr preferRelativeResize="0"/>
          <p:nvPr/>
        </p:nvPicPr>
        <p:blipFill rotWithShape="1">
          <a:blip r:embed="rId11">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096" name="Shape 1096"/>
          <p:cNvSpPr txBox="1"/>
          <p:nvPr/>
        </p:nvSpPr>
        <p:spPr>
          <a:xfrm>
            <a:off x="6629400" y="37338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Judge</a:t>
            </a:r>
          </a:p>
        </p:txBody>
      </p:sp>
      <p:sp>
        <p:nvSpPr>
          <p:cNvPr id="1097" name="Shape 1097"/>
          <p:cNvSpPr txBox="1"/>
          <p:nvPr/>
        </p:nvSpPr>
        <p:spPr>
          <a:xfrm>
            <a:off x="5638800" y="54864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All</a:t>
            </a:r>
            <a:r>
              <a:rPr lang="en-US" sz="2400" b="0" i="0" u="none" strike="noStrike" cap="none" baseline="0" dirty="0">
                <a:solidFill>
                  <a:schemeClr val="lt1"/>
                </a:solidFill>
                <a:latin typeface="Times New Roman"/>
                <a:ea typeface="Times New Roman"/>
                <a:cs typeface="Times New Roman"/>
                <a:sym typeface="Times New Roman"/>
              </a:rPr>
              <a:t> </a:t>
            </a:r>
            <a:r>
              <a:rPr lang="en-US" sz="2400" b="0" i="0" u="none" strike="noStrike" cap="none" baseline="0" dirty="0">
                <a:solidFill>
                  <a:srgbClr val="FF0066"/>
                </a:solidFill>
                <a:latin typeface="Times New Roman"/>
                <a:ea typeface="Times New Roman"/>
                <a:cs typeface="Times New Roman"/>
                <a:sym typeface="Times New Roman"/>
              </a:rPr>
              <a:t>Powerful</a:t>
            </a:r>
          </a:p>
        </p:txBody>
      </p:sp>
      <p:sp>
        <p:nvSpPr>
          <p:cNvPr id="1098" name="Shape 1098"/>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099" name="Shape 1099"/>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00" name="Shape 1100"/>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01" name="Shape 1101"/>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02" name="Shape 1102"/>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03" name="Shape 110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109" name="Shape 110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10" name="Shape 111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11" name="Shape 1111"/>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12" name="Shape 1112"/>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13" name="Shape 1113"/>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14" name="Shape 1114"/>
          <p:cNvPicPr preferRelativeResize="0"/>
          <p:nvPr/>
        </p:nvPicPr>
        <p:blipFill rotWithShape="1">
          <a:blip r:embed="rId8">
            <a:alphaModFix/>
          </a:blip>
          <a:srcRect/>
          <a:stretch/>
        </p:blipFill>
        <p:spPr>
          <a:xfrm>
            <a:off x="3876675" y="5038725"/>
            <a:ext cx="4524374" cy="1333499"/>
          </a:xfrm>
          <a:prstGeom prst="rect">
            <a:avLst/>
          </a:prstGeom>
          <a:noFill/>
          <a:ln w="38100" cap="rnd">
            <a:solidFill>
              <a:srgbClr val="000000"/>
            </a:solidFill>
            <a:prstDash val="solid"/>
            <a:miter/>
            <a:headEnd type="none" w="med" len="med"/>
            <a:tailEnd type="none" w="med" len="med"/>
          </a:ln>
        </p:spPr>
      </p:pic>
      <p:pic>
        <p:nvPicPr>
          <p:cNvPr id="1115" name="Shape 1115"/>
          <p:cNvPicPr preferRelativeResize="0"/>
          <p:nvPr/>
        </p:nvPicPr>
        <p:blipFill rotWithShape="1">
          <a:blip r:embed="rId9">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116" name="Shape 1116"/>
          <p:cNvPicPr preferRelativeResize="0"/>
          <p:nvPr/>
        </p:nvPicPr>
        <p:blipFill rotWithShape="1">
          <a:blip r:embed="rId10">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117" name="Shape 1117"/>
          <p:cNvSpPr txBox="1"/>
          <p:nvPr/>
        </p:nvSpPr>
        <p:spPr>
          <a:xfrm>
            <a:off x="5638800" y="54864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All</a:t>
            </a:r>
            <a:r>
              <a:rPr lang="en-US" sz="2400" b="0" i="0" u="none" strike="noStrike" cap="none" baseline="0" dirty="0">
                <a:solidFill>
                  <a:schemeClr val="lt1"/>
                </a:solidFill>
                <a:latin typeface="Times New Roman"/>
                <a:ea typeface="Times New Roman"/>
                <a:cs typeface="Times New Roman"/>
                <a:sym typeface="Times New Roman"/>
              </a:rPr>
              <a:t> </a:t>
            </a:r>
            <a:r>
              <a:rPr lang="en-US" sz="2400" b="0" i="0" u="none" strike="noStrike" cap="none" baseline="0" dirty="0">
                <a:solidFill>
                  <a:srgbClr val="FF0066"/>
                </a:solidFill>
                <a:latin typeface="Times New Roman"/>
                <a:ea typeface="Times New Roman"/>
                <a:cs typeface="Times New Roman"/>
                <a:sym typeface="Times New Roman"/>
              </a:rPr>
              <a:t>Powerful</a:t>
            </a:r>
          </a:p>
        </p:txBody>
      </p:sp>
      <p:sp>
        <p:nvSpPr>
          <p:cNvPr id="1118" name="Shape 1118"/>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119" name="Shape 1119"/>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20" name="Shape 1120"/>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21" name="Shape 1121"/>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22" name="Shape 1122"/>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23" name="Shape 112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pic>
        <p:nvPicPr>
          <p:cNvPr id="1129" name="Shape 112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30" name="Shape 113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31" name="Shape 1131"/>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32" name="Shape 1132"/>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33" name="Shape 1133"/>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34" name="Shape 1134"/>
          <p:cNvPicPr preferRelativeResize="0"/>
          <p:nvPr/>
        </p:nvPicPr>
        <p:blipFill rotWithShape="1">
          <a:blip r:embed="rId8">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135" name="Shape 1135"/>
          <p:cNvPicPr preferRelativeResize="0"/>
          <p:nvPr/>
        </p:nvPicPr>
        <p:blipFill rotWithShape="1">
          <a:blip r:embed="rId9">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136" name="Shape 1136"/>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137" name="Shape 1137"/>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38" name="Shape 1138"/>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39" name="Shape 1139"/>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40" name="Shape 1140"/>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41" name="Shape 1141"/>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pic>
        <p:nvPicPr>
          <p:cNvPr id="1147" name="Shape 114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48" name="Shape 114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49" name="Shape 114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50" name="Shape 115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51" name="Shape 1151"/>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52" name="Shape 1152"/>
          <p:cNvPicPr preferRelativeResize="0"/>
          <p:nvPr/>
        </p:nvPicPr>
        <p:blipFill rotWithShape="1">
          <a:blip r:embed="rId8">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sp>
        <p:nvSpPr>
          <p:cNvPr id="1153" name="Shape 1153"/>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54" name="Shape 1154"/>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55" name="Shape 1155"/>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56" name="Shape 1156"/>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57" name="Shape 1157"/>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What is Christianity?</a:t>
            </a:r>
          </a:p>
        </p:txBody>
      </p:sp>
      <p:sp>
        <p:nvSpPr>
          <p:cNvPr id="3" name="Text Placeholder 2"/>
          <p:cNvSpPr>
            <a:spLocks noGrp="1"/>
          </p:cNvSpPr>
          <p:nvPr>
            <p:ph type="body" idx="1"/>
          </p:nvPr>
        </p:nvSpPr>
        <p:spPr>
          <a:xfrm>
            <a:off x="457200" y="2057400"/>
            <a:ext cx="8305799" cy="3962399"/>
          </a:xfrm>
        </p:spPr>
        <p:txBody>
          <a:bodyPr/>
          <a:lstStyle/>
          <a:p>
            <a:r>
              <a:rPr lang="en-US" sz="3600" dirty="0">
                <a:solidFill>
                  <a:schemeClr val="bg1"/>
                </a:solidFill>
              </a:rPr>
              <a:t>Simeon Stylites – meditation</a:t>
            </a:r>
          </a:p>
          <a:p>
            <a:r>
              <a:rPr lang="en-US" sz="3600" dirty="0">
                <a:solidFill>
                  <a:schemeClr val="bg1"/>
                </a:solidFill>
              </a:rPr>
              <a:t>Keep the law</a:t>
            </a:r>
          </a:p>
          <a:p>
            <a:r>
              <a:rPr lang="en-US" sz="3600" dirty="0">
                <a:solidFill>
                  <a:schemeClr val="bg1"/>
                </a:solidFill>
              </a:rPr>
              <a:t>Go to church</a:t>
            </a:r>
          </a:p>
          <a:p>
            <a:r>
              <a:rPr lang="en-US" sz="3600" dirty="0">
                <a:solidFill>
                  <a:schemeClr val="bg1"/>
                </a:solidFill>
              </a:rPr>
              <a:t>Pay tithe and offerings</a:t>
            </a:r>
          </a:p>
          <a:p>
            <a:r>
              <a:rPr lang="en-US" sz="3600" dirty="0">
                <a:solidFill>
                  <a:schemeClr val="bg1"/>
                </a:solidFill>
              </a:rPr>
              <a:t>Know the doctrine</a:t>
            </a:r>
          </a:p>
          <a:p>
            <a:r>
              <a:rPr lang="en-US" sz="3600" dirty="0">
                <a:solidFill>
                  <a:schemeClr val="bg1"/>
                </a:solidFill>
              </a:rPr>
              <a:t>All things we can do for salvation</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48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Shape 1163"/>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64" name="Shape 1164"/>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65" name="Shape 1165"/>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66" name="Shape 1166"/>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67" name="Shape 1167"/>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sp>
        <p:nvSpPr>
          <p:cNvPr id="1168" name="Shape 1168"/>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69" name="Shape 1169"/>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70" name="Shape 1170"/>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71" name="Shape 1171"/>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Shape 117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78" name="Shape 117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79" name="Shape 117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80" name="Shape 118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sp>
        <p:nvSpPr>
          <p:cNvPr id="1181" name="Shape 1181"/>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82" name="Shape 1182"/>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83" name="Shape 118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pic>
        <p:nvPicPr>
          <p:cNvPr id="1189" name="Shape 118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90" name="Shape 119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91" name="Shape 1191"/>
          <p:cNvPicPr preferRelativeResize="0"/>
          <p:nvPr/>
        </p:nvPicPr>
        <p:blipFill rotWithShape="1">
          <a:blip r:embed="rId5">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sp>
        <p:nvSpPr>
          <p:cNvPr id="1192" name="Shape 1192"/>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93" name="Shape 119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pic>
        <p:nvPicPr>
          <p:cNvPr id="1199" name="Shape 119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200" name="Shape 120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sp>
        <p:nvSpPr>
          <p:cNvPr id="1201" name="Shape 1201"/>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pic>
        <p:nvPicPr>
          <p:cNvPr id="1207" name="Shape 1207"/>
          <p:cNvPicPr preferRelativeResize="0"/>
          <p:nvPr/>
        </p:nvPicPr>
        <p:blipFill rotWithShape="1">
          <a:blip r:embed="rId3">
            <a:alphaModFix/>
          </a:blip>
          <a:srcRect/>
          <a:stretch/>
        </p:blipFill>
        <p:spPr>
          <a:xfrm>
            <a:off x="2857500" y="857250"/>
            <a:ext cx="3656012" cy="5484812"/>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Shape 1213"/>
          <p:cNvSpPr txBox="1">
            <a:spLocks noGrp="1"/>
          </p:cNvSpPr>
          <p:nvPr>
            <p:ph type="title"/>
          </p:nvPr>
        </p:nvSpPr>
        <p:spPr>
          <a:xfrm>
            <a:off x="1171576" y="1562100"/>
            <a:ext cx="2409824" cy="3778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200" b="1" i="1" u="none" strike="noStrike" cap="none" baseline="0" dirty="0">
                <a:solidFill>
                  <a:srgbClr val="FFC000"/>
                </a:solidFill>
                <a:latin typeface="Arial"/>
                <a:ea typeface="Arial"/>
                <a:cs typeface="Arial"/>
                <a:sym typeface="Arial"/>
              </a:rPr>
              <a:t>We Have a Big God!</a:t>
            </a:r>
          </a:p>
        </p:txBody>
      </p:sp>
      <p:pic>
        <p:nvPicPr>
          <p:cNvPr id="1214" name="Shape 1214"/>
          <p:cNvPicPr preferRelativeResize="0"/>
          <p:nvPr/>
        </p:nvPicPr>
        <p:blipFill rotWithShape="1">
          <a:blip r:embed="rId3">
            <a:alphaModFix/>
          </a:blip>
          <a:srcRect/>
          <a:stretch/>
        </p:blipFill>
        <p:spPr>
          <a:xfrm>
            <a:off x="4240212" y="1562100"/>
            <a:ext cx="4029074" cy="38671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Shape 1219"/>
          <p:cNvSpPr txBox="1">
            <a:spLocks noGrp="1"/>
          </p:cNvSpPr>
          <p:nvPr>
            <p:ph type="title"/>
          </p:nvPr>
        </p:nvSpPr>
        <p:spPr>
          <a:xfrm>
            <a:off x="941387" y="974725"/>
            <a:ext cx="7150099" cy="12350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2800" b="1" i="1" u="none" strike="noStrike" cap="none" baseline="0" dirty="0">
                <a:solidFill>
                  <a:srgbClr val="FFC000"/>
                </a:solidFill>
                <a:latin typeface="Arial"/>
                <a:ea typeface="Arial"/>
                <a:cs typeface="Arial"/>
                <a:sym typeface="Arial"/>
              </a:rPr>
              <a:t>God Provides an Umbrella Large Enough to Cover Every Group of People</a:t>
            </a:r>
          </a:p>
        </p:txBody>
      </p:sp>
      <p:pic>
        <p:nvPicPr>
          <p:cNvPr id="1220" name="Shape 1220"/>
          <p:cNvPicPr preferRelativeResize="0"/>
          <p:nvPr/>
        </p:nvPicPr>
        <p:blipFill rotWithShape="1">
          <a:blip r:embed="rId3">
            <a:alphaModFix/>
          </a:blip>
          <a:srcRect/>
          <a:stretch/>
        </p:blipFill>
        <p:spPr>
          <a:xfrm>
            <a:off x="4419600" y="2392361"/>
            <a:ext cx="3505200" cy="3263900"/>
          </a:xfrm>
          <a:prstGeom prst="rect">
            <a:avLst/>
          </a:prstGeom>
          <a:noFill/>
          <a:ln>
            <a:noFill/>
          </a:ln>
        </p:spPr>
      </p:pic>
      <p:sp>
        <p:nvSpPr>
          <p:cNvPr id="1221" name="Shape 1221"/>
          <p:cNvSpPr txBox="1"/>
          <p:nvPr/>
        </p:nvSpPr>
        <p:spPr>
          <a:xfrm>
            <a:off x="914400" y="2544761"/>
            <a:ext cx="3429000" cy="30178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Jew, Gentile</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Slave, Free</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Rich, Poor</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Educated, Uneducated</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Male,</a:t>
            </a:r>
            <a:r>
              <a:rPr lang="en-US" sz="2400" b="0" i="1" u="none" strike="noStrike" cap="none" dirty="0">
                <a:solidFill>
                  <a:schemeClr val="bg1"/>
                </a:solidFill>
                <a:latin typeface="Arial"/>
                <a:ea typeface="Arial"/>
                <a:cs typeface="Arial"/>
                <a:sym typeface="Arial"/>
              </a:rPr>
              <a:t> </a:t>
            </a:r>
            <a:r>
              <a:rPr lang="en-US" sz="2400" b="0" i="1" u="none" strike="noStrike" cap="none" baseline="0" dirty="0">
                <a:solidFill>
                  <a:schemeClr val="bg1"/>
                </a:solidFill>
                <a:latin typeface="Arial"/>
                <a:ea typeface="Arial"/>
                <a:cs typeface="Arial"/>
                <a:sym typeface="Arial"/>
              </a:rPr>
              <a:t>Female</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1">
                                            <p:txEl>
                                              <p:pRg st="0" end="0"/>
                                            </p:txEl>
                                          </p:spTgt>
                                        </p:tgtEl>
                                        <p:attrNameLst>
                                          <p:attrName>style.visibility</p:attrName>
                                        </p:attrNameLst>
                                      </p:cBhvr>
                                      <p:to>
                                        <p:strVal val="visible"/>
                                      </p:to>
                                    </p:set>
                                    <p:animEffect transition="in" filter="wipe(down)">
                                      <p:cBhvr>
                                        <p:cTn id="7" dur="500"/>
                                        <p:tgtEl>
                                          <p:spTgt spid="1221">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21">
                                            <p:txEl>
                                              <p:pRg st="1" end="1"/>
                                            </p:txEl>
                                          </p:spTgt>
                                        </p:tgtEl>
                                        <p:attrNameLst>
                                          <p:attrName>style.visibility</p:attrName>
                                        </p:attrNameLst>
                                      </p:cBhvr>
                                      <p:to>
                                        <p:strVal val="visible"/>
                                      </p:to>
                                    </p:set>
                                    <p:animEffect transition="in" filter="wipe(down)">
                                      <p:cBhvr>
                                        <p:cTn id="11" dur="500"/>
                                        <p:tgtEl>
                                          <p:spTgt spid="1221">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1">
                                            <p:txEl>
                                              <p:pRg st="2" end="2"/>
                                            </p:txEl>
                                          </p:spTgt>
                                        </p:tgtEl>
                                        <p:attrNameLst>
                                          <p:attrName>style.visibility</p:attrName>
                                        </p:attrNameLst>
                                      </p:cBhvr>
                                      <p:to>
                                        <p:strVal val="visible"/>
                                      </p:to>
                                    </p:set>
                                    <p:animEffect transition="in" filter="wipe(down)">
                                      <p:cBhvr>
                                        <p:cTn id="15" dur="500"/>
                                        <p:tgtEl>
                                          <p:spTgt spid="1221">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21">
                                            <p:txEl>
                                              <p:pRg st="3" end="3"/>
                                            </p:txEl>
                                          </p:spTgt>
                                        </p:tgtEl>
                                        <p:attrNameLst>
                                          <p:attrName>style.visibility</p:attrName>
                                        </p:attrNameLst>
                                      </p:cBhvr>
                                      <p:to>
                                        <p:strVal val="visible"/>
                                      </p:to>
                                    </p:set>
                                    <p:animEffect transition="in" filter="wipe(down)">
                                      <p:cBhvr>
                                        <p:cTn id="19" dur="500"/>
                                        <p:tgtEl>
                                          <p:spTgt spid="1221">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21">
                                            <p:txEl>
                                              <p:pRg st="4" end="4"/>
                                            </p:txEl>
                                          </p:spTgt>
                                        </p:tgtEl>
                                        <p:attrNameLst>
                                          <p:attrName>style.visibility</p:attrName>
                                        </p:attrNameLst>
                                      </p:cBhvr>
                                      <p:to>
                                        <p:strVal val="visible"/>
                                      </p:to>
                                    </p:set>
                                    <p:animEffect transition="in" filter="wipe(down)">
                                      <p:cBhvr>
                                        <p:cTn id="23" dur="500"/>
                                        <p:tgtEl>
                                          <p:spTgt spid="1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Shape 1226"/>
          <p:cNvSpPr txBox="1">
            <a:spLocks noGrp="1"/>
          </p:cNvSpPr>
          <p:nvPr>
            <p:ph type="title"/>
          </p:nvPr>
        </p:nvSpPr>
        <p:spPr>
          <a:xfrm>
            <a:off x="720725" y="1195387"/>
            <a:ext cx="3311524" cy="36433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2800" b="1" i="1" u="none" strike="noStrike" cap="none" baseline="0" dirty="0">
                <a:solidFill>
                  <a:schemeClr val="bg1"/>
                </a:solidFill>
                <a:latin typeface="Arial"/>
                <a:ea typeface="Arial"/>
                <a:cs typeface="Arial"/>
                <a:sym typeface="Arial"/>
              </a:rPr>
              <a:t>Some are asking</a:t>
            </a:r>
            <a:br>
              <a:rPr lang="en-US" sz="2800" b="1" i="1" u="none" strike="noStrike" cap="none" baseline="0" dirty="0">
                <a:solidFill>
                  <a:schemeClr val="bg1"/>
                </a:solidFill>
                <a:latin typeface="Arial"/>
                <a:ea typeface="Arial"/>
                <a:cs typeface="Arial"/>
                <a:sym typeface="Arial"/>
              </a:rPr>
            </a:br>
            <a:r>
              <a:rPr lang="en-US" sz="2800" b="1" i="1" u="none" strike="noStrike" cap="none" baseline="0" dirty="0">
                <a:solidFill>
                  <a:schemeClr val="bg1"/>
                </a:solidFill>
                <a:latin typeface="Arial"/>
                <a:ea typeface="Arial"/>
                <a:cs typeface="Arial"/>
                <a:sym typeface="Arial"/>
              </a:rPr>
              <a:t> for an umbrella large enough to cover all of the gods</a:t>
            </a:r>
          </a:p>
        </p:txBody>
      </p:sp>
      <p:pic>
        <p:nvPicPr>
          <p:cNvPr id="1227" name="Shape 1227"/>
          <p:cNvPicPr preferRelativeResize="0"/>
          <p:nvPr/>
        </p:nvPicPr>
        <p:blipFill rotWithShape="1">
          <a:blip r:embed="rId3">
            <a:alphaModFix/>
          </a:blip>
          <a:srcRect/>
          <a:stretch/>
        </p:blipFill>
        <p:spPr>
          <a:xfrm>
            <a:off x="4191000" y="1270000"/>
            <a:ext cx="4029074" cy="4379912"/>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27"/>
                                        </p:tgtEl>
                                        <p:attrNameLst>
                                          <p:attrName>style.visibility</p:attrName>
                                        </p:attrNameLst>
                                      </p:cBhvr>
                                      <p:to>
                                        <p:strVal val="visible"/>
                                      </p:to>
                                    </p:set>
                                    <p:animEffect transition="in" filter="circle(in)">
                                      <p:cBhvr>
                                        <p:cTn id="7" dur="2000"/>
                                        <p:tgtEl>
                                          <p:spTgt spid="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1231"/>
        <p:cNvGrpSpPr/>
        <p:nvPr/>
      </p:nvGrpSpPr>
      <p:grpSpPr>
        <a:xfrm>
          <a:off x="0" y="0"/>
          <a:ext cx="0" cy="0"/>
          <a:chOff x="0" y="0"/>
          <a:chExt cx="0" cy="0"/>
        </a:xfrm>
      </p:grpSpPr>
      <p:pic>
        <p:nvPicPr>
          <p:cNvPr id="1232" name="Shape 1232"/>
          <p:cNvPicPr preferRelativeResize="0"/>
          <p:nvPr/>
        </p:nvPicPr>
        <p:blipFill rotWithShape="1">
          <a:blip r:embed="rId3">
            <a:alphaModFix/>
          </a:blip>
          <a:srcRect/>
          <a:stretch/>
        </p:blipFill>
        <p:spPr>
          <a:xfrm>
            <a:off x="2239961" y="304800"/>
            <a:ext cx="4660899" cy="6248399"/>
          </a:xfrm>
          <a:prstGeom prst="rect">
            <a:avLst/>
          </a:prstGeom>
          <a:solidFill>
            <a:schemeClr val="lt1"/>
          </a:solid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1237"/>
        <p:cNvGrpSpPr/>
        <p:nvPr/>
      </p:nvGrpSpPr>
      <p:grpSpPr>
        <a:xfrm>
          <a:off x="0" y="0"/>
          <a:ext cx="0" cy="0"/>
          <a:chOff x="0" y="0"/>
          <a:chExt cx="0" cy="0"/>
        </a:xfrm>
      </p:grpSpPr>
      <p:graphicFrame>
        <p:nvGraphicFramePr>
          <p:cNvPr id="1238" name="Shape 1238"/>
          <p:cNvGraphicFramePr/>
          <p:nvPr>
            <p:extLst>
              <p:ext uri="{D42A27DB-BD31-4B8C-83A1-F6EECF244321}">
                <p14:modId xmlns:p14="http://schemas.microsoft.com/office/powerpoint/2010/main" val="617298197"/>
              </p:ext>
            </p:extLst>
          </p:nvPr>
        </p:nvGraphicFramePr>
        <p:xfrm>
          <a:off x="1016000" y="2378075"/>
          <a:ext cx="7137400" cy="1355725"/>
        </p:xfrm>
        <a:graphic>
          <a:graphicData uri="http://schemas.openxmlformats.org/drawingml/2006/table">
            <a:tbl>
              <a:tblPr>
                <a:noFill/>
                <a:tableStyleId>{8DCB65BE-5DD9-4863-992E-0B1ACDA15515}</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39" name="Shape 1239"/>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40" name="Shape 1240"/>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41" name="Shape 1241"/>
          <p:cNvSpPr txBox="1"/>
          <p:nvPr/>
        </p:nvSpPr>
        <p:spPr>
          <a:xfrm>
            <a:off x="2667000" y="4114800"/>
            <a:ext cx="558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Human studies ALONE are the absolute foundation for all knowledge whether it comes from nature or from the Bible.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295400"/>
          </a:xfrm>
        </p:spPr>
        <p:txBody>
          <a:bodyPr/>
          <a:lstStyle/>
          <a:p>
            <a:r>
              <a:rPr lang="en-US" sz="4400" b="1" i="1" dirty="0">
                <a:solidFill>
                  <a:srgbClr val="FFC000"/>
                </a:solidFill>
              </a:rPr>
              <a:t>Christ’s Description of Eternal Life</a:t>
            </a:r>
          </a:p>
        </p:txBody>
      </p:sp>
      <p:sp>
        <p:nvSpPr>
          <p:cNvPr id="3" name="Text Placeholder 2"/>
          <p:cNvSpPr>
            <a:spLocks noGrp="1"/>
          </p:cNvSpPr>
          <p:nvPr>
            <p:ph type="body" idx="1"/>
          </p:nvPr>
        </p:nvSpPr>
        <p:spPr>
          <a:xfrm>
            <a:off x="687387" y="2819400"/>
            <a:ext cx="7812086" cy="4038600"/>
          </a:xfrm>
        </p:spPr>
        <p:txBody>
          <a:bodyPr/>
          <a:lstStyle/>
          <a:p>
            <a:r>
              <a:rPr lang="en-US" sz="3600" dirty="0">
                <a:solidFill>
                  <a:schemeClr val="bg1"/>
                </a:solidFill>
              </a:rPr>
              <a:t>“And this is eternal life, that they may know You, the only true God, and Jesus Christ whom You have sent.” Jn 17:3</a:t>
            </a:r>
          </a:p>
          <a:p>
            <a:endParaRPr lang="en-US" sz="3600" dirty="0">
              <a:solidFill>
                <a:schemeClr val="bg1"/>
              </a:solidFill>
            </a:endParaRPr>
          </a:p>
        </p:txBody>
      </p:sp>
    </p:spTree>
    <p:extLst>
      <p:ext uri="{BB962C8B-B14F-4D97-AF65-F5344CB8AC3E}">
        <p14:creationId xmlns:p14="http://schemas.microsoft.com/office/powerpoint/2010/main" val="3981260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246"/>
        <p:cNvGrpSpPr/>
        <p:nvPr/>
      </p:nvGrpSpPr>
      <p:grpSpPr>
        <a:xfrm>
          <a:off x="0" y="0"/>
          <a:ext cx="0" cy="0"/>
          <a:chOff x="0" y="0"/>
          <a:chExt cx="0" cy="0"/>
        </a:xfrm>
      </p:grpSpPr>
      <p:graphicFrame>
        <p:nvGraphicFramePr>
          <p:cNvPr id="1247" name="Shape 1247"/>
          <p:cNvGraphicFramePr/>
          <p:nvPr/>
        </p:nvGraphicFramePr>
        <p:xfrm>
          <a:off x="1016000" y="2378075"/>
          <a:ext cx="7137400" cy="1355725"/>
        </p:xfrm>
        <a:graphic>
          <a:graphicData uri="http://schemas.openxmlformats.org/drawingml/2006/table">
            <a:tbl>
              <a:tblPr>
                <a:noFill/>
                <a:tableStyleId>{83DE3FE7-7514-4344-96FD-11974F2B9418}</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48" name="Shape 1248"/>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49" name="Shape 1249"/>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0" name="Shape 1250"/>
          <p:cNvSpPr txBox="1"/>
          <p:nvPr/>
        </p:nvSpPr>
        <p:spPr>
          <a:xfrm>
            <a:off x="2667000" y="4114800"/>
            <a:ext cx="5588000"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chemeClr val="lt1"/>
                </a:solidFill>
                <a:latin typeface="Arial"/>
                <a:ea typeface="Arial"/>
                <a:cs typeface="Arial"/>
                <a:sym typeface="Arial"/>
              </a:rPr>
              <a:t>No valid truth in the Bible apart from human verification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255"/>
        <p:cNvGrpSpPr/>
        <p:nvPr/>
      </p:nvGrpSpPr>
      <p:grpSpPr>
        <a:xfrm>
          <a:off x="0" y="0"/>
          <a:ext cx="0" cy="0"/>
          <a:chOff x="0" y="0"/>
          <a:chExt cx="0" cy="0"/>
        </a:xfrm>
      </p:grpSpPr>
      <p:graphicFrame>
        <p:nvGraphicFramePr>
          <p:cNvPr id="1256" name="Shape 1256"/>
          <p:cNvGraphicFramePr/>
          <p:nvPr/>
        </p:nvGraphicFramePr>
        <p:xfrm>
          <a:off x="1016000" y="2378075"/>
          <a:ext cx="7137400" cy="1355725"/>
        </p:xfrm>
        <a:graphic>
          <a:graphicData uri="http://schemas.openxmlformats.org/drawingml/2006/table">
            <a:tbl>
              <a:tblPr>
                <a:noFill/>
                <a:tableStyleId>{8F38782B-CE70-4150-9E46-EE30FD739624}</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57" name="Shape 125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58" name="Shape 1258"/>
          <p:cNvSpPr/>
          <p:nvPr/>
        </p:nvSpPr>
        <p:spPr>
          <a:xfrm rot="10800000">
            <a:off x="3251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9" name="Shape 1259"/>
          <p:cNvSpPr txBox="1"/>
          <p:nvPr/>
        </p:nvSpPr>
        <p:spPr>
          <a:xfrm>
            <a:off x="1016000" y="4232275"/>
            <a:ext cx="2235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Truth is truth, wherever it may be found.</a:t>
            </a:r>
          </a:p>
        </p:txBody>
      </p:sp>
      <p:sp>
        <p:nvSpPr>
          <p:cNvPr id="1260" name="Shape 1260"/>
          <p:cNvSpPr txBox="1"/>
          <p:nvPr/>
        </p:nvSpPr>
        <p:spPr>
          <a:xfrm>
            <a:off x="4800600" y="4406900"/>
            <a:ext cx="3200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Synthesize human AND religious studies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265"/>
        <p:cNvGrpSpPr/>
        <p:nvPr/>
      </p:nvGrpSpPr>
      <p:grpSpPr>
        <a:xfrm>
          <a:off x="0" y="0"/>
          <a:ext cx="0" cy="0"/>
          <a:chOff x="0" y="0"/>
          <a:chExt cx="0" cy="0"/>
        </a:xfrm>
      </p:grpSpPr>
      <p:graphicFrame>
        <p:nvGraphicFramePr>
          <p:cNvPr id="1266" name="Shape 1266"/>
          <p:cNvGraphicFramePr/>
          <p:nvPr/>
        </p:nvGraphicFramePr>
        <p:xfrm>
          <a:off x="1016000" y="2378075"/>
          <a:ext cx="7137400" cy="1355725"/>
        </p:xfrm>
        <a:graphic>
          <a:graphicData uri="http://schemas.openxmlformats.org/drawingml/2006/table">
            <a:tbl>
              <a:tblPr>
                <a:noFill/>
                <a:tableStyleId>{3B406C36-F2B9-491E-AC90-1AF0DBC80197}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67" name="Shape 126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68" name="Shape 1268"/>
          <p:cNvSpPr/>
          <p:nvPr/>
        </p:nvSpPr>
        <p:spPr>
          <a:xfrm rot="10800000">
            <a:off x="5029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69" name="Shape 1269"/>
          <p:cNvSpPr txBox="1"/>
          <p:nvPr/>
        </p:nvSpPr>
        <p:spPr>
          <a:xfrm>
            <a:off x="1066800" y="4216400"/>
            <a:ext cx="35052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Science deals with nature ALONE, and the Bible deals with religion ALONE.  They should be kept separate.</a:t>
            </a:r>
          </a:p>
        </p:txBody>
      </p:sp>
      <p:sp>
        <p:nvSpPr>
          <p:cNvPr id="1270" name="Shape 1270"/>
          <p:cNvSpPr txBox="1"/>
          <p:nvPr/>
        </p:nvSpPr>
        <p:spPr>
          <a:xfrm>
            <a:off x="6248400" y="4229100"/>
            <a:ext cx="19303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Both may be understood completely on their own.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275"/>
        <p:cNvGrpSpPr/>
        <p:nvPr/>
      </p:nvGrpSpPr>
      <p:grpSpPr>
        <a:xfrm>
          <a:off x="0" y="0"/>
          <a:ext cx="0" cy="0"/>
          <a:chOff x="0" y="0"/>
          <a:chExt cx="0" cy="0"/>
        </a:xfrm>
      </p:grpSpPr>
      <p:graphicFrame>
        <p:nvGraphicFramePr>
          <p:cNvPr id="1276" name="Shape 1276"/>
          <p:cNvGraphicFramePr/>
          <p:nvPr/>
        </p:nvGraphicFramePr>
        <p:xfrm>
          <a:off x="1016000" y="2378075"/>
          <a:ext cx="7137400" cy="1355725"/>
        </p:xfrm>
        <a:graphic>
          <a:graphicData uri="http://schemas.openxmlformats.org/drawingml/2006/table">
            <a:tbl>
              <a:tblPr>
                <a:noFill/>
                <a:tableStyleId>{B5566DC6-FB6F-4DDF-A1E0-3044271CFFE7}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77" name="Shape 127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78" name="Shape 1278"/>
          <p:cNvSpPr/>
          <p:nvPr/>
        </p:nvSpPr>
        <p:spPr>
          <a:xfrm rot="10800000">
            <a:off x="68326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79" name="Shape 1279"/>
          <p:cNvSpPr txBox="1"/>
          <p:nvPr/>
        </p:nvSpPr>
        <p:spPr>
          <a:xfrm>
            <a:off x="1346200" y="4114800"/>
            <a:ext cx="50546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God has revealed Himself  both in nature and in the Bible.  Both should be studied from the </a:t>
            </a:r>
            <a:r>
              <a:rPr lang="en-US" sz="2400" dirty="0">
                <a:solidFill>
                  <a:schemeClr val="lt1"/>
                </a:solidFill>
              </a:rPr>
              <a:t>foundation</a:t>
            </a:r>
            <a:r>
              <a:rPr lang="en-US" sz="2400" b="0" i="0" u="none" strike="noStrike" cap="none" baseline="0" dirty="0">
                <a:solidFill>
                  <a:schemeClr val="lt1"/>
                </a:solidFill>
                <a:latin typeface="Arial"/>
                <a:ea typeface="Arial"/>
                <a:cs typeface="Arial"/>
                <a:sym typeface="Arial"/>
              </a:rPr>
              <a:t> of the Bible ALONE.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Shape 1285"/>
          <p:cNvSpPr txBox="1"/>
          <p:nvPr/>
        </p:nvSpPr>
        <p:spPr>
          <a:xfrm>
            <a:off x="138111" y="731837"/>
            <a:ext cx="8867774" cy="5018086"/>
          </a:xfrm>
          <a:prstGeom prst="rect">
            <a:avLst/>
          </a:prstGeom>
          <a:solidFill>
            <a:schemeClr val="dk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286" name="Shape 1286"/>
          <p:cNvPicPr preferRelativeResize="0"/>
          <p:nvPr/>
        </p:nvPicPr>
        <p:blipFill rotWithShape="1">
          <a:blip r:embed="rId3">
            <a:alphaModFix/>
          </a:blip>
          <a:srcRect/>
          <a:stretch/>
        </p:blipFill>
        <p:spPr>
          <a:xfrm>
            <a:off x="533400" y="1371600"/>
            <a:ext cx="8077200" cy="47244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Shape 1292"/>
          <p:cNvSpPr txBox="1"/>
          <p:nvPr/>
        </p:nvSpPr>
        <p:spPr>
          <a:xfrm>
            <a:off x="1447800" y="993775"/>
            <a:ext cx="6629400" cy="554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000" b="0" i="0" u="none" strike="noStrike" cap="none" baseline="0" dirty="0">
                <a:solidFill>
                  <a:srgbClr val="B26B02"/>
                </a:solidFill>
                <a:latin typeface="Arial"/>
                <a:ea typeface="Arial"/>
                <a:cs typeface="Arial"/>
                <a:sym typeface="Arial"/>
              </a:rPr>
              <a:t>Let’s compromise between the two…</a:t>
            </a:r>
          </a:p>
        </p:txBody>
      </p:sp>
      <p:pic>
        <p:nvPicPr>
          <p:cNvPr id="1293" name="Shape 1293"/>
          <p:cNvPicPr preferRelativeResize="0"/>
          <p:nvPr/>
        </p:nvPicPr>
        <p:blipFill rotWithShape="1">
          <a:blip r:embed="rId3">
            <a:alphaModFix/>
            <a:extLst>
              <a:ext uri="{BEBA8EAE-BF5A-486C-A8C5-ECC9F3942E4B}">
                <a14:imgProps xmlns:a14="http://schemas.microsoft.com/office/drawing/2010/main">
                  <a14:imgLayer r:embed="rId4">
                    <a14:imgEffect>
                      <a14:backgroundRemoval t="481" b="100000" l="9949" r="89796"/>
                    </a14:imgEffect>
                  </a14:imgLayer>
                </a14:imgProps>
              </a:ext>
            </a:extLst>
          </a:blip>
          <a:srcRect/>
          <a:stretch/>
        </p:blipFill>
        <p:spPr>
          <a:xfrm>
            <a:off x="3581400" y="1585912"/>
            <a:ext cx="5943599" cy="4202112"/>
          </a:xfrm>
          <a:prstGeom prst="rect">
            <a:avLst/>
          </a:prstGeom>
          <a:noFill/>
          <a:ln>
            <a:noFill/>
          </a:ln>
        </p:spPr>
      </p:pic>
      <p:sp>
        <p:nvSpPr>
          <p:cNvPr id="1294" name="Shape 1294"/>
          <p:cNvSpPr/>
          <p:nvPr/>
        </p:nvSpPr>
        <p:spPr>
          <a:xfrm>
            <a:off x="5105400" y="1890711"/>
            <a:ext cx="2895600" cy="3857624"/>
          </a:xfrm>
          <a:prstGeom prst="ellipse">
            <a:avLst/>
          </a:prstGeom>
          <a:no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grpSp>
        <p:nvGrpSpPr>
          <p:cNvPr id="1295" name="Shape 1295"/>
          <p:cNvGrpSpPr/>
          <p:nvPr/>
        </p:nvGrpSpPr>
        <p:grpSpPr>
          <a:xfrm>
            <a:off x="838200" y="1501774"/>
            <a:ext cx="3581399" cy="4668836"/>
            <a:chOff x="5181600" y="1508125"/>
            <a:chExt cx="3124199" cy="3124199"/>
          </a:xfrm>
        </p:grpSpPr>
        <p:sp>
          <p:nvSpPr>
            <p:cNvPr id="1296" name="Shape 1296"/>
            <p:cNvSpPr/>
            <p:nvPr/>
          </p:nvSpPr>
          <p:spPr>
            <a:xfrm>
              <a:off x="5486400" y="1812925"/>
              <a:ext cx="2514599" cy="2514599"/>
            </a:xfrm>
            <a:prstGeom prst="ellipse">
              <a:avLst/>
            </a:prstGeom>
            <a:solidFill>
              <a:schemeClr val="l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297" name="Shape 1297"/>
            <p:cNvPicPr preferRelativeResize="0"/>
            <p:nvPr/>
          </p:nvPicPr>
          <p:blipFill rotWithShape="1">
            <a:blip r:embed="rId5">
              <a:alphaModFix/>
              <a:extLst>
                <a:ext uri="{BEBA8EAE-BF5A-486C-A8C5-ECC9F3942E4B}">
                  <a14:imgProps xmlns:a14="http://schemas.microsoft.com/office/drawing/2010/main">
                    <a14:imgLayer r:embed="rId6">
                      <a14:imgEffect>
                        <a14:backgroundRemoval t="1359" b="98641" l="798" r="98138"/>
                      </a14:imgEffect>
                    </a14:imgLayer>
                  </a14:imgProps>
                </a:ext>
              </a:extLst>
            </a:blip>
            <a:srcRect/>
            <a:stretch/>
          </p:blipFill>
          <p:spPr>
            <a:xfrm>
              <a:off x="5181600" y="1508125"/>
              <a:ext cx="3124199" cy="3124199"/>
            </a:xfrm>
            <a:prstGeom prst="rect">
              <a:avLst/>
            </a:prstGeom>
            <a:noFill/>
            <a:ln>
              <a:noFill/>
            </a:ln>
          </p:spPr>
        </p:pic>
      </p:grpSp>
      <p:sp>
        <p:nvSpPr>
          <p:cNvPr id="1298" name="Shape 1298"/>
          <p:cNvSpPr/>
          <p:nvPr/>
        </p:nvSpPr>
        <p:spPr>
          <a:xfrm>
            <a:off x="1143000" y="1941511"/>
            <a:ext cx="2965449" cy="3771900"/>
          </a:xfrm>
          <a:prstGeom prst="ellipse">
            <a:avLst/>
          </a:prstGeom>
          <a:no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Shape 1303"/>
          <p:cNvPicPr preferRelativeResize="0"/>
          <p:nvPr/>
        </p:nvPicPr>
        <p:blipFill rotWithShape="1">
          <a:blip r:embed="rId3">
            <a:alphaModFix/>
          </a:blip>
          <a:srcRect/>
          <a:stretch/>
        </p:blipFill>
        <p:spPr>
          <a:xfrm>
            <a:off x="2895600" y="381000"/>
            <a:ext cx="3581400" cy="6096000"/>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70AF-256C-47F6-8337-FA4219620C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677EEAD-F0CA-40D0-B93B-899E35960BBE}"/>
              </a:ext>
            </a:extLst>
          </p:cNvPr>
          <p:cNvSpPr>
            <a:spLocks noGrp="1"/>
          </p:cNvSpPr>
          <p:nvPr>
            <p:ph type="subTitle" idx="1"/>
          </p:nvPr>
        </p:nvSpPr>
        <p:spPr/>
        <p:txBody>
          <a:bodyPr/>
          <a:lstStyle/>
          <a:p>
            <a:endParaRPr lang="en-US"/>
          </a:p>
        </p:txBody>
      </p:sp>
      <p:pic>
        <p:nvPicPr>
          <p:cNvPr id="4" name="Picture 2" descr="C:\Users\Carol Raney\AppData\Local\Microsoft\Windows\Temporary Internet Files\Content.Outlook\1VOZBBW0\encyclopedie_frontispiece_-_more_clothes (2).jpg">
            <a:extLst>
              <a:ext uri="{FF2B5EF4-FFF2-40B4-BE49-F238E27FC236}">
                <a16:creationId xmlns:a16="http://schemas.microsoft.com/office/drawing/2014/main" id="{F75DCAB1-FB25-474E-A475-9B1843D2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445" y="0"/>
            <a:ext cx="51591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71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4" name="Shape 624"/>
          <p:cNvPicPr preferRelativeResize="0"/>
          <p:nvPr/>
        </p:nvPicPr>
        <p:blipFill rotWithShape="1">
          <a:blip r:embed="rId3"/>
          <a:srcRect/>
          <a:stretch/>
        </p:blipFill>
        <p:spPr>
          <a:xfrm>
            <a:off x="2133600" y="2133600"/>
            <a:ext cx="4838700" cy="2557868"/>
          </a:xfrm>
          <a:prstGeom prst="rect">
            <a:avLst/>
          </a:prstGeom>
          <a:noFill/>
          <a:ln>
            <a:noFill/>
          </a:ln>
        </p:spPr>
      </p:pic>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p:nvSpPr>
        <p:spPr>
          <a:xfrm>
            <a:off x="1847850" y="141189"/>
            <a:ext cx="5410200" cy="6357532"/>
          </a:xfrm>
          <a:prstGeom prst="rect">
            <a:avLst/>
          </a:prstGeom>
          <a:blipFill dpi="0" rotWithShape="1">
            <a:blip r:embed="rId4">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0048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1307"/>
        <p:cNvGrpSpPr/>
        <p:nvPr/>
      </p:nvGrpSpPr>
      <p:grpSpPr>
        <a:xfrm>
          <a:off x="0" y="0"/>
          <a:ext cx="0" cy="0"/>
          <a:chOff x="0" y="0"/>
          <a:chExt cx="0" cy="0"/>
        </a:xfrm>
      </p:grpSpPr>
      <p:pic>
        <p:nvPicPr>
          <p:cNvPr id="1308" name="Shape 1308"/>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rgbClr val="FFC000"/>
                </a:solidFill>
              </a:rPr>
              <a:t>God’s Love Letter</a:t>
            </a:r>
          </a:p>
        </p:txBody>
      </p:sp>
      <p:sp>
        <p:nvSpPr>
          <p:cNvPr id="5" name="Text Placeholder 4"/>
          <p:cNvSpPr>
            <a:spLocks noGrp="1"/>
          </p:cNvSpPr>
          <p:nvPr>
            <p:ph type="body" idx="1"/>
          </p:nvPr>
        </p:nvSpPr>
        <p:spPr/>
        <p:txBody>
          <a:bodyPr/>
          <a:lstStyle/>
          <a:p>
            <a:r>
              <a:rPr lang="en-US" sz="3200" dirty="0">
                <a:solidFill>
                  <a:schemeClr val="bg1"/>
                </a:solidFill>
              </a:rPr>
              <a:t>From cover to cover, the Bible is God’s </a:t>
            </a:r>
            <a:r>
              <a:rPr lang="en-US" sz="3200" dirty="0">
                <a:solidFill>
                  <a:srgbClr val="FFC000"/>
                </a:solidFill>
              </a:rPr>
              <a:t>love</a:t>
            </a:r>
            <a:r>
              <a:rPr lang="en-US" sz="3200" dirty="0">
                <a:solidFill>
                  <a:schemeClr val="bg1"/>
                </a:solidFill>
              </a:rPr>
              <a:t> letter, not only in the NT but also in the OT</a:t>
            </a:r>
          </a:p>
          <a:p>
            <a:endParaRPr lang="en-US" sz="3200" dirty="0">
              <a:solidFill>
                <a:schemeClr val="bg1"/>
              </a:solidFill>
            </a:endParaRPr>
          </a:p>
          <a:p>
            <a:r>
              <a:rPr lang="en-US" sz="3200" dirty="0">
                <a:solidFill>
                  <a:schemeClr val="bg1"/>
                </a:solidFill>
              </a:rPr>
              <a:t>“Since you were precious in My sight, You have been honored, And I have </a:t>
            </a:r>
            <a:r>
              <a:rPr lang="en-US" sz="3200" dirty="0">
                <a:solidFill>
                  <a:srgbClr val="FFC000"/>
                </a:solidFill>
              </a:rPr>
              <a:t>loved</a:t>
            </a:r>
            <a:r>
              <a:rPr lang="en-US" sz="3200" dirty="0">
                <a:solidFill>
                  <a:schemeClr val="bg1"/>
                </a:solidFill>
              </a:rPr>
              <a:t> you” Is 43:4</a:t>
            </a:r>
          </a:p>
        </p:txBody>
      </p:sp>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7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838200"/>
            <a:ext cx="7812086" cy="5257800"/>
          </a:xfrm>
        </p:spPr>
        <p:txBody>
          <a:bodyPr/>
          <a:lstStyle/>
          <a:p>
            <a:r>
              <a:rPr lang="en-US" sz="3100" dirty="0">
                <a:solidFill>
                  <a:schemeClr val="bg1"/>
                </a:solidFill>
              </a:rPr>
              <a:t>“Yes, I have loved you with an everlasting </a:t>
            </a:r>
            <a:r>
              <a:rPr lang="en-US" sz="3100" dirty="0">
                <a:solidFill>
                  <a:srgbClr val="FFC000"/>
                </a:solidFill>
              </a:rPr>
              <a:t>love</a:t>
            </a:r>
            <a:r>
              <a:rPr lang="en-US" sz="3100" dirty="0">
                <a:solidFill>
                  <a:schemeClr val="bg1"/>
                </a:solidFill>
              </a:rPr>
              <a:t>; therefore with lovingkindness I have drawn you.”        Jer 31:3</a:t>
            </a:r>
          </a:p>
          <a:p>
            <a:endParaRPr lang="en-US" sz="3100" dirty="0">
              <a:solidFill>
                <a:schemeClr val="bg1"/>
              </a:solidFill>
            </a:endParaRPr>
          </a:p>
          <a:p>
            <a:r>
              <a:rPr lang="en-US" sz="3100" dirty="0">
                <a:solidFill>
                  <a:schemeClr val="bg1"/>
                </a:solidFill>
              </a:rPr>
              <a:t>“I drew them with gentle cords, with bands of </a:t>
            </a:r>
            <a:r>
              <a:rPr lang="en-US" sz="3100" dirty="0">
                <a:solidFill>
                  <a:srgbClr val="FFC000"/>
                </a:solidFill>
              </a:rPr>
              <a:t>love</a:t>
            </a:r>
            <a:r>
              <a:rPr lang="en-US" sz="3100" dirty="0">
                <a:solidFill>
                  <a:schemeClr val="bg1"/>
                </a:solidFill>
              </a:rPr>
              <a:t>.” Hos 11:4</a:t>
            </a:r>
          </a:p>
          <a:p>
            <a:endParaRPr lang="en-US" sz="3100" dirty="0">
              <a:solidFill>
                <a:schemeClr val="bg1"/>
              </a:solidFill>
            </a:endParaRPr>
          </a:p>
          <a:p>
            <a:r>
              <a:rPr lang="en-US" sz="3100" dirty="0">
                <a:solidFill>
                  <a:schemeClr val="bg1"/>
                </a:solidFill>
              </a:rPr>
              <a:t>“I will heal their backsliding, I will </a:t>
            </a:r>
            <a:r>
              <a:rPr lang="en-US" sz="3100" dirty="0">
                <a:solidFill>
                  <a:srgbClr val="FFC000"/>
                </a:solidFill>
              </a:rPr>
              <a:t>love</a:t>
            </a:r>
            <a:r>
              <a:rPr lang="en-US" sz="3100" dirty="0">
                <a:solidFill>
                  <a:schemeClr val="bg1"/>
                </a:solidFill>
              </a:rPr>
              <a:t> them freely.” Hos 14:4</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3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7387" y="1371600"/>
            <a:ext cx="7389813" cy="4648199"/>
          </a:xfrm>
        </p:spPr>
        <p:txBody>
          <a:bodyPr/>
          <a:lstStyle/>
          <a:p>
            <a:pPr marL="228600" indent="0">
              <a:buNone/>
            </a:pPr>
            <a:r>
              <a:rPr lang="en-US" sz="3200" dirty="0">
                <a:solidFill>
                  <a:schemeClr val="bg1"/>
                </a:solidFill>
              </a:rPr>
              <a:t>I will betroth you to Me forever;</a:t>
            </a:r>
          </a:p>
          <a:p>
            <a:pPr marL="228600" indent="0">
              <a:buNone/>
            </a:pPr>
            <a:r>
              <a:rPr lang="en-US" sz="3200" dirty="0">
                <a:solidFill>
                  <a:schemeClr val="bg1"/>
                </a:solidFill>
              </a:rPr>
              <a:t>Yes, I will </a:t>
            </a:r>
            <a:r>
              <a:rPr lang="en-US" sz="3200" dirty="0">
                <a:solidFill>
                  <a:srgbClr val="FFC000"/>
                </a:solidFill>
              </a:rPr>
              <a:t>betroth</a:t>
            </a:r>
            <a:r>
              <a:rPr lang="en-US" sz="3200" dirty="0">
                <a:solidFill>
                  <a:schemeClr val="bg1"/>
                </a:solidFill>
              </a:rPr>
              <a:t> you to Me</a:t>
            </a:r>
          </a:p>
          <a:p>
            <a:pPr marL="228600" indent="0">
              <a:buNone/>
            </a:pPr>
            <a:r>
              <a:rPr lang="en-US" sz="3200" dirty="0">
                <a:solidFill>
                  <a:schemeClr val="bg1"/>
                </a:solidFill>
              </a:rPr>
              <a:t>In righteousness and justice,</a:t>
            </a:r>
          </a:p>
          <a:p>
            <a:pPr marL="228600" indent="0">
              <a:buNone/>
            </a:pPr>
            <a:r>
              <a:rPr lang="en-US" sz="3200" dirty="0">
                <a:solidFill>
                  <a:schemeClr val="bg1"/>
                </a:solidFill>
              </a:rPr>
              <a:t>In lovingkindness and mercy; </a:t>
            </a:r>
          </a:p>
          <a:p>
            <a:pPr marL="228600" indent="0">
              <a:buNone/>
            </a:pPr>
            <a:r>
              <a:rPr lang="en-US" sz="3200" dirty="0">
                <a:solidFill>
                  <a:schemeClr val="bg1"/>
                </a:solidFill>
              </a:rPr>
              <a:t>I will betroth you to Me in faithfulness,</a:t>
            </a:r>
          </a:p>
          <a:p>
            <a:pPr marL="228600" indent="0">
              <a:buNone/>
            </a:pPr>
            <a:r>
              <a:rPr lang="en-US" sz="3200" dirty="0">
                <a:solidFill>
                  <a:schemeClr val="bg1"/>
                </a:solidFill>
              </a:rPr>
              <a:t>And you shall </a:t>
            </a:r>
            <a:r>
              <a:rPr lang="en-US" sz="3200" dirty="0">
                <a:solidFill>
                  <a:srgbClr val="FFC000"/>
                </a:solidFill>
              </a:rPr>
              <a:t>know</a:t>
            </a:r>
            <a:r>
              <a:rPr lang="en-US" sz="3200" dirty="0">
                <a:solidFill>
                  <a:schemeClr val="bg1"/>
                </a:solidFill>
              </a:rPr>
              <a:t> the LORD” </a:t>
            </a:r>
          </a:p>
          <a:p>
            <a:pPr marL="228600" indent="0" algn="r">
              <a:buNone/>
            </a:pPr>
            <a:r>
              <a:rPr lang="en-US" sz="3200" dirty="0">
                <a:solidFill>
                  <a:schemeClr val="bg1"/>
                </a:solidFill>
              </a:rPr>
              <a:t>				Hos 2:19, 20</a:t>
            </a:r>
          </a:p>
        </p:txBody>
      </p:sp>
    </p:spTree>
    <p:extLst>
      <p:ext uri="{BB962C8B-B14F-4D97-AF65-F5344CB8AC3E}">
        <p14:creationId xmlns:p14="http://schemas.microsoft.com/office/powerpoint/2010/main" val="83766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914400"/>
            <a:ext cx="7812086" cy="5105399"/>
          </a:xfrm>
        </p:spPr>
        <p:txBody>
          <a:bodyPr/>
          <a:lstStyle/>
          <a:p>
            <a:r>
              <a:rPr lang="en-US" sz="2800" dirty="0">
                <a:solidFill>
                  <a:schemeClr val="bg1"/>
                </a:solidFill>
              </a:rPr>
              <a:t>“But God demonstrates His own </a:t>
            </a:r>
            <a:r>
              <a:rPr lang="en-US" sz="2800" dirty="0">
                <a:solidFill>
                  <a:srgbClr val="FFC000"/>
                </a:solidFill>
              </a:rPr>
              <a:t>love</a:t>
            </a:r>
            <a:r>
              <a:rPr lang="en-US" sz="2800" dirty="0">
                <a:solidFill>
                  <a:schemeClr val="bg1"/>
                </a:solidFill>
              </a:rPr>
              <a:t> toward us, in that while we were still sinners, Christ died for us.”  Rom 5:8</a:t>
            </a:r>
          </a:p>
          <a:p>
            <a:endParaRPr lang="en-US" sz="2000" dirty="0">
              <a:solidFill>
                <a:schemeClr val="bg1"/>
              </a:solidFill>
            </a:endParaRPr>
          </a:p>
          <a:p>
            <a:r>
              <a:rPr lang="en-US" sz="2800" dirty="0">
                <a:solidFill>
                  <a:schemeClr val="bg1"/>
                </a:solidFill>
              </a:rPr>
              <a:t>“Behold what manner of </a:t>
            </a:r>
            <a:r>
              <a:rPr lang="en-US" sz="2800" dirty="0">
                <a:solidFill>
                  <a:srgbClr val="FFC000"/>
                </a:solidFill>
              </a:rPr>
              <a:t>love</a:t>
            </a:r>
            <a:r>
              <a:rPr lang="en-US" sz="2800" dirty="0">
                <a:solidFill>
                  <a:schemeClr val="bg1"/>
                </a:solidFill>
              </a:rPr>
              <a:t> the Father has bestowed on us, that we should be called children of God! Therefore the world does not know us, because it did not know Him” 1 Jn 3:1</a:t>
            </a:r>
          </a:p>
          <a:p>
            <a:pPr marL="228600" indent="0">
              <a:buNone/>
            </a:pPr>
            <a:endParaRPr lang="en-US" sz="2000" dirty="0">
              <a:solidFill>
                <a:schemeClr val="bg1"/>
              </a:solidFill>
            </a:endParaRPr>
          </a:p>
          <a:p>
            <a:r>
              <a:rPr lang="en-US" sz="2800" dirty="0">
                <a:solidFill>
                  <a:schemeClr val="bg1"/>
                </a:solidFill>
              </a:rPr>
              <a:t>“God is </a:t>
            </a:r>
            <a:r>
              <a:rPr lang="en-US" sz="2800" dirty="0">
                <a:solidFill>
                  <a:srgbClr val="FFC000"/>
                </a:solidFill>
              </a:rPr>
              <a:t>love</a:t>
            </a:r>
            <a:r>
              <a:rPr lang="en-US" sz="2800" dirty="0">
                <a:solidFill>
                  <a:schemeClr val="bg1"/>
                </a:solidFill>
              </a:rPr>
              <a:t>.”   1 Jn 4:8</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66800"/>
            <a:ext cx="7478486" cy="4825937"/>
          </a:xfrm>
          <a:prstGeom prst="rect">
            <a:avLst/>
          </a:prstGeom>
        </p:spPr>
        <p:txBody>
          <a:bodyPr wrap="square">
            <a:spAutoFit/>
          </a:bodyPr>
          <a:lstStyle/>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God loves us each individually.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Christ would have died for you, for me.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It is not that God loves the world generically.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He loves each one personally.</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9" b="100000" l="0" r="100000"/>
                    </a14:imgEffect>
                  </a14:imgLayer>
                </a14:imgProps>
              </a:ext>
              <a:ext uri="{28A0092B-C50C-407E-A947-70E740481C1C}">
                <a14:useLocalDpi xmlns:a14="http://schemas.microsoft.com/office/drawing/2010/main" val="0"/>
              </a:ext>
            </a:extLst>
          </a:blip>
          <a:srcRect/>
          <a:stretch>
            <a:fillRect/>
          </a:stretch>
        </p:blipFill>
        <p:spPr bwMode="auto">
          <a:xfrm>
            <a:off x="6019800" y="3657600"/>
            <a:ext cx="24955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8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9424</TotalTime>
  <Words>1555</Words>
  <Application>Microsoft Office PowerPoint</Application>
  <PresentationFormat>On-screen Show (4:3)</PresentationFormat>
  <Paragraphs>220</Paragraphs>
  <Slides>49</Slides>
  <Notes>39</Notes>
  <HiddenSlides>7</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49</vt:i4>
      </vt:variant>
    </vt:vector>
  </HeadingPairs>
  <TitlesOfParts>
    <vt:vector size="62" baseType="lpstr">
      <vt:lpstr>Arial</vt:lpstr>
      <vt:lpstr>Calibri</vt:lpstr>
      <vt:lpstr>Segoe UI</vt:lpstr>
      <vt:lpstr>Segoe UI Light</vt:lpstr>
      <vt:lpstr>Times New Roman</vt:lpstr>
      <vt:lpstr>5_Digital Dots</vt:lpstr>
      <vt:lpstr>11_Presentation_-_Yes_Creation_1.0[1]</vt:lpstr>
      <vt:lpstr>12_Presentation_-_Yes_Creation_1.0[1]</vt:lpstr>
      <vt:lpstr>14_Presentation_-_Yes_Creation_1.0[1]</vt:lpstr>
      <vt:lpstr>17_Presentation_-_Yes_Creation_1.0[1]</vt:lpstr>
      <vt:lpstr>18_Presentation_-_Yes_Creation_1.0[1]</vt:lpstr>
      <vt:lpstr>13_Presentation_-_Yes_Creation_1.0[1]</vt:lpstr>
      <vt:lpstr>15_Presentation_-_Yes_Creation_1.0[1]</vt:lpstr>
      <vt:lpstr>The Biblical Foundation for Adventist Education</vt:lpstr>
      <vt:lpstr> Doctrine and Personal Relationship with God</vt:lpstr>
      <vt:lpstr>What is Christianity?</vt:lpstr>
      <vt:lpstr>Christ’s Description of Eternal Life</vt:lpstr>
      <vt:lpstr>God’s Love Letter</vt:lpstr>
      <vt:lpstr>PowerPoint Presentation</vt:lpstr>
      <vt:lpstr>PowerPoint Presentation</vt:lpstr>
      <vt:lpstr>PowerPoint Presentation</vt:lpstr>
      <vt:lpstr>PowerPoint Presentation</vt:lpstr>
      <vt:lpstr>Sin disrupts our relationship with God</vt:lpstr>
      <vt:lpstr>Sin disrupts our relationship with God</vt:lpstr>
      <vt:lpstr>Sin disrupts our relationship with God</vt:lpstr>
      <vt:lpstr>God wants to restore our relationship with Him </vt:lpstr>
      <vt:lpstr>Why Doctrine?</vt:lpstr>
      <vt:lpstr>Doctrine…</vt:lpstr>
      <vt:lpstr>Knowledge Matters</vt:lpstr>
      <vt:lpstr>PowerPoint Presentation</vt:lpstr>
      <vt:lpstr>PowerPoint Presentation</vt:lpstr>
      <vt:lpstr>Doctrines Influence Relationship by:</vt:lpstr>
      <vt:lpstr>Illustrations </vt:lpstr>
      <vt:lpstr>PowerPoint Presentation</vt:lpstr>
      <vt:lpstr>PowerPoint Presentation</vt:lpstr>
      <vt:lpstr>PowerPoint Presentation</vt:lpstr>
      <vt:lpstr>PowerPoint Presentation</vt:lpstr>
      <vt:lpstr>Who Do We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a Big God!</vt:lpstr>
      <vt:lpstr>God Provides an Umbrella Large Enough to Cover Every Group of People</vt:lpstr>
      <vt:lpstr>Some are asking  for an umbrella large enough to cover all of the gods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Biblical Foundations to  Faith and Reason</dc:title>
  <dc:creator>Trader</dc:creator>
  <cp:lastModifiedBy>Ed Zinke</cp:lastModifiedBy>
  <cp:revision>57</cp:revision>
  <cp:lastPrinted>2014-07-31T18:53:55Z</cp:lastPrinted>
  <dcterms:modified xsi:type="dcterms:W3CDTF">2018-12-17T07:25:30Z</dcterms:modified>
</cp:coreProperties>
</file>